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2" r:id="rId8"/>
    <p:sldId id="265" r:id="rId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7857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8802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13221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43057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63965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711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100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79436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78542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9284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525009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93F4EC-8BBB-4F72-8E2A-226AD8563B77}" type="datetimeFigureOut">
              <a:rPr lang="vi-VN" smtClean="0"/>
              <a:t>02/02/2021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13920-9F0E-49A5-90E0-1778FAE3BED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0393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3568" y="2315102"/>
            <a:ext cx="6400800" cy="190598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endParaRPr lang="en-US" sz="4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KỸ THUẬT BẬT XA TẠI CHỖ</a:t>
            </a:r>
            <a:endParaRPr lang="en-US" sz="36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9180512" cy="17664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ontent Placeholder 2"/>
          <p:cNvSpPr txBox="1">
            <a:spLocks/>
          </p:cNvSpPr>
          <p:nvPr/>
        </p:nvSpPr>
        <p:spPr>
          <a:xfrm>
            <a:off x="2630887" y="6317940"/>
            <a:ext cx="3918737" cy="54006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</a:t>
            </a:r>
            <a:r>
              <a:rPr lang="vi-VN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vi-VN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- </a:t>
            </a:r>
            <a:r>
              <a:rPr lang="vi-VN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202</a:t>
            </a:r>
            <a:r>
              <a:rPr lang="en-US" sz="2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endParaRPr lang="vi-VN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64088" y="5445224"/>
            <a:ext cx="3779912" cy="3600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GIÁO VIÊN: TRẦN NGỌC TUYẾT SANG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53803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I. KHÁI NIÊM  </a:t>
            </a:r>
            <a:endParaRPr lang="vi-VN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568952" cy="432048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dirty="0" err="1" smtClean="0"/>
              <a:t>Bật</a:t>
            </a:r>
            <a:r>
              <a:rPr lang="en-US" dirty="0" smtClean="0"/>
              <a:t> </a:t>
            </a:r>
            <a:r>
              <a:rPr lang="en-US" dirty="0" err="1"/>
              <a:t>xa</a:t>
            </a:r>
            <a:r>
              <a:rPr lang="en-US" dirty="0"/>
              <a:t> </a:t>
            </a:r>
            <a:r>
              <a:rPr lang="en-US" dirty="0" err="1"/>
              <a:t>tại</a:t>
            </a:r>
            <a:r>
              <a:rPr lang="en-US" dirty="0"/>
              <a:t> </a:t>
            </a:r>
            <a:r>
              <a:rPr lang="en-US" dirty="0" err="1"/>
              <a:t>chỗ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</a:t>
            </a:r>
            <a:r>
              <a:rPr lang="en-US" dirty="0" err="1"/>
              <a:t>giúp</a:t>
            </a:r>
            <a:r>
              <a:rPr lang="en-US" dirty="0"/>
              <a:t>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cường</a:t>
            </a:r>
            <a:r>
              <a:rPr lang="en-US" dirty="0"/>
              <a:t> </a:t>
            </a:r>
            <a:r>
              <a:rPr lang="en-US" dirty="0" err="1"/>
              <a:t>khả</a:t>
            </a:r>
            <a:r>
              <a:rPr lang="en-US" dirty="0"/>
              <a:t> </a:t>
            </a:r>
            <a:r>
              <a:rPr lang="en-US" dirty="0" err="1"/>
              <a:t>năng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xa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.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 </a:t>
            </a:r>
            <a:r>
              <a:rPr lang="en-US" dirty="0" err="1"/>
              <a:t>đóng</a:t>
            </a:r>
            <a:r>
              <a:rPr lang="en-US" dirty="0"/>
              <a:t> </a:t>
            </a:r>
            <a:r>
              <a:rPr lang="en-US" dirty="0" err="1"/>
              <a:t>vai</a:t>
            </a:r>
            <a:r>
              <a:rPr lang="en-US" dirty="0"/>
              <a:t> </a:t>
            </a:r>
            <a:r>
              <a:rPr lang="en-US" dirty="0" err="1"/>
              <a:t>trò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nâng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lực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sức</a:t>
            </a:r>
            <a:r>
              <a:rPr lang="en-US" dirty="0"/>
              <a:t> </a:t>
            </a:r>
            <a:r>
              <a:rPr lang="en-US" dirty="0" err="1"/>
              <a:t>bật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chính</a:t>
            </a:r>
            <a:r>
              <a:rPr lang="en-US" dirty="0"/>
              <a:t> </a:t>
            </a:r>
            <a:r>
              <a:rPr lang="en-US" dirty="0" err="1"/>
              <a:t>mình</a:t>
            </a:r>
            <a:r>
              <a:rPr lang="en-US" dirty="0"/>
              <a:t>. </a:t>
            </a:r>
            <a:r>
              <a:rPr lang="en-US" dirty="0" err="1"/>
              <a:t>Thậm</a:t>
            </a:r>
            <a:r>
              <a:rPr lang="en-US" dirty="0"/>
              <a:t> </a:t>
            </a:r>
            <a:r>
              <a:rPr lang="en-US" dirty="0" err="1"/>
              <a:t>chí</a:t>
            </a:r>
            <a:r>
              <a:rPr lang="en-US" dirty="0"/>
              <a:t>, </a:t>
            </a:r>
            <a:r>
              <a:rPr lang="en-US" dirty="0" err="1"/>
              <a:t>nó</a:t>
            </a:r>
            <a:r>
              <a:rPr lang="en-US" dirty="0"/>
              <a:t> </a:t>
            </a:r>
            <a:r>
              <a:rPr lang="en-US" dirty="0" err="1"/>
              <a:t>hỗ</a:t>
            </a:r>
            <a:r>
              <a:rPr lang="en-US" dirty="0"/>
              <a:t> </a:t>
            </a:r>
            <a:r>
              <a:rPr lang="en-US" dirty="0" err="1"/>
              <a:t>trợ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nhiều</a:t>
            </a:r>
            <a:r>
              <a:rPr lang="en-US" dirty="0"/>
              <a:t> </a:t>
            </a:r>
            <a:r>
              <a:rPr lang="en-US" dirty="0" err="1"/>
              <a:t>trong</a:t>
            </a:r>
            <a:r>
              <a:rPr lang="en-US" dirty="0"/>
              <a:t> </a:t>
            </a:r>
            <a:r>
              <a:rPr lang="en-US" dirty="0" err="1"/>
              <a:t>kỹ</a:t>
            </a:r>
            <a:r>
              <a:rPr lang="en-US" dirty="0"/>
              <a:t> </a:t>
            </a:r>
            <a:r>
              <a:rPr lang="en-US" dirty="0" err="1"/>
              <a:t>thuật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xa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ngồi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ưỡn</a:t>
            </a:r>
            <a:r>
              <a:rPr lang="en-US" dirty="0"/>
              <a:t> </a:t>
            </a:r>
            <a:r>
              <a:rPr lang="en-US" dirty="0" err="1"/>
              <a:t>thân</a:t>
            </a:r>
            <a:r>
              <a:rPr lang="en-US" sz="2800" dirty="0"/>
              <a:t>. </a:t>
            </a:r>
            <a:r>
              <a:rPr lang="vi-VN" sz="2800" dirty="0" smtClean="0">
                <a:latin typeface="Arial" pitchFamily="34" charset="0"/>
                <a:cs typeface="Arial" pitchFamily="34" charset="0"/>
              </a:rPr>
              <a:t>    </a:t>
            </a:r>
            <a:endParaRPr lang="vi-VN" sz="24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4805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>
            <a:noAutofit/>
          </a:bodyPr>
          <a:lstStyle/>
          <a:p>
            <a:r>
              <a:rPr lang="vi-VN" sz="3600" b="1" dirty="0" smtClean="0">
                <a:latin typeface="Arial" pitchFamily="34" charset="0"/>
                <a:cs typeface="Arial" pitchFamily="34" charset="0"/>
              </a:rPr>
              <a:t>MỘT SỐ HÌNH ẢNH VỀ KỸ THUẬT </a:t>
            </a:r>
            <a:br>
              <a:rPr lang="vi-VN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BẬT XA TẠI CHỖ</a:t>
            </a:r>
            <a:endParaRPr lang="vi-VN" sz="36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827" y="1628800"/>
            <a:ext cx="4762500" cy="2105025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628801"/>
            <a:ext cx="3322712" cy="21008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7" y="4044294"/>
            <a:ext cx="4393347" cy="2788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73" y="4044294"/>
            <a:ext cx="3746079" cy="2777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30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632" y="2276872"/>
            <a:ext cx="8579864" cy="4248472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rmAutofit/>
          </a:bodyPr>
          <a:lstStyle/>
          <a:p>
            <a:r>
              <a:rPr lang="en-US" b="1" dirty="0" err="1"/>
              <a:t>Các</a:t>
            </a:r>
            <a:r>
              <a:rPr lang="en-US" b="1" dirty="0"/>
              <a:t> </a:t>
            </a:r>
            <a:r>
              <a:rPr lang="en-US" b="1" dirty="0" err="1"/>
              <a:t>bước</a:t>
            </a:r>
            <a:r>
              <a:rPr lang="en-US" b="1" dirty="0"/>
              <a:t> </a:t>
            </a:r>
            <a:r>
              <a:rPr lang="en-US" b="1" dirty="0" err="1"/>
              <a:t>cơ</a:t>
            </a:r>
            <a:r>
              <a:rPr lang="en-US" b="1" dirty="0"/>
              <a:t> </a:t>
            </a:r>
            <a:r>
              <a:rPr lang="en-US" b="1" dirty="0" err="1"/>
              <a:t>bản</a:t>
            </a:r>
            <a:r>
              <a:rPr lang="en-US" b="1" dirty="0"/>
              <a:t> </a:t>
            </a:r>
            <a:r>
              <a:rPr lang="en-US" b="1" dirty="0" err="1"/>
              <a:t>trong</a:t>
            </a:r>
            <a:r>
              <a:rPr lang="en-US" b="1" dirty="0"/>
              <a:t> </a:t>
            </a:r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bật</a:t>
            </a:r>
            <a:r>
              <a:rPr lang="en-US" b="1" dirty="0"/>
              <a:t> </a:t>
            </a:r>
            <a:r>
              <a:rPr lang="en-US" b="1" dirty="0" err="1"/>
              <a:t>xa</a:t>
            </a:r>
            <a:r>
              <a:rPr lang="en-US" b="1" dirty="0"/>
              <a:t> </a:t>
            </a:r>
            <a:r>
              <a:rPr lang="en-US" b="1" dirty="0" err="1"/>
              <a:t>tại</a:t>
            </a:r>
            <a:r>
              <a:rPr lang="en-US" b="1" dirty="0"/>
              <a:t> </a:t>
            </a:r>
            <a:r>
              <a:rPr lang="en-US" b="1" dirty="0" err="1" smtClean="0"/>
              <a:t>chỗ</a:t>
            </a:r>
            <a:endParaRPr lang="en-US" dirty="0"/>
          </a:p>
          <a:p>
            <a:r>
              <a:rPr lang="en-US" b="1" dirty="0" err="1"/>
              <a:t>Cách</a:t>
            </a:r>
            <a:r>
              <a:rPr lang="en-US" b="1" dirty="0"/>
              <a:t> </a:t>
            </a:r>
            <a:r>
              <a:rPr lang="en-US" b="1" dirty="0" err="1"/>
              <a:t>bật</a:t>
            </a:r>
            <a:r>
              <a:rPr lang="en-US" b="1" dirty="0"/>
              <a:t> </a:t>
            </a:r>
            <a:r>
              <a:rPr lang="en-US" b="1" dirty="0" err="1"/>
              <a:t>xa</a:t>
            </a:r>
            <a:r>
              <a:rPr lang="en-US" b="1" dirty="0"/>
              <a:t> </a:t>
            </a:r>
            <a:r>
              <a:rPr lang="en-US" b="1" dirty="0" err="1"/>
              <a:t>tại</a:t>
            </a:r>
            <a:r>
              <a:rPr lang="en-US" b="1" dirty="0"/>
              <a:t> </a:t>
            </a:r>
            <a:r>
              <a:rPr lang="en-US" b="1" dirty="0" err="1"/>
              <a:t>chỗ</a:t>
            </a:r>
            <a:r>
              <a:rPr lang="en-US" dirty="0"/>
              <a:t> </a:t>
            </a:r>
            <a:r>
              <a:rPr lang="en-US" dirty="0" err="1"/>
              <a:t>bao</a:t>
            </a:r>
            <a:r>
              <a:rPr lang="en-US" dirty="0"/>
              <a:t> </a:t>
            </a:r>
            <a:r>
              <a:rPr lang="en-US" dirty="0" err="1"/>
              <a:t>gồm</a:t>
            </a:r>
            <a:r>
              <a:rPr lang="en-US" dirty="0"/>
              <a:t> 4 </a:t>
            </a:r>
            <a:r>
              <a:rPr lang="en-US" dirty="0" err="1"/>
              <a:t>giai</a:t>
            </a:r>
            <a:r>
              <a:rPr lang="en-US" dirty="0"/>
              <a:t> </a:t>
            </a:r>
            <a:r>
              <a:rPr lang="en-US" dirty="0" err="1"/>
              <a:t>đoạn</a:t>
            </a:r>
            <a:r>
              <a:rPr lang="en-US" dirty="0"/>
              <a:t>: </a:t>
            </a:r>
            <a:r>
              <a:rPr lang="en-US" dirty="0" err="1"/>
              <a:t>chuẩn</a:t>
            </a:r>
            <a:r>
              <a:rPr lang="en-US" dirty="0"/>
              <a:t> </a:t>
            </a:r>
            <a:r>
              <a:rPr lang="en-US" dirty="0" err="1"/>
              <a:t>bị</a:t>
            </a:r>
            <a:r>
              <a:rPr lang="en-US" dirty="0"/>
              <a:t>, </a:t>
            </a:r>
            <a:r>
              <a:rPr lang="en-US" dirty="0" err="1"/>
              <a:t>lấy</a:t>
            </a:r>
            <a:r>
              <a:rPr lang="en-US" dirty="0"/>
              <a:t> </a:t>
            </a:r>
            <a:r>
              <a:rPr lang="en-US" dirty="0" err="1"/>
              <a:t>đà</a:t>
            </a:r>
            <a:r>
              <a:rPr lang="en-US" dirty="0"/>
              <a:t>, </a:t>
            </a:r>
            <a:r>
              <a:rPr lang="en-US" dirty="0" err="1"/>
              <a:t>bật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tiếp</a:t>
            </a:r>
            <a:r>
              <a:rPr lang="en-US" dirty="0"/>
              <a:t> </a:t>
            </a:r>
            <a:r>
              <a:rPr lang="en-US" dirty="0" err="1"/>
              <a:t>đất</a:t>
            </a:r>
            <a:r>
              <a:rPr lang="en-US" dirty="0"/>
              <a:t>.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bật</a:t>
            </a:r>
            <a:r>
              <a:rPr lang="en-US" dirty="0"/>
              <a:t> </a:t>
            </a:r>
            <a:r>
              <a:rPr lang="en-US" dirty="0" err="1"/>
              <a:t>xa</a:t>
            </a:r>
            <a:r>
              <a:rPr lang="en-US" dirty="0"/>
              <a:t>, </a:t>
            </a:r>
            <a:r>
              <a:rPr lang="en-US" dirty="0" err="1"/>
              <a:t>tư</a:t>
            </a:r>
            <a:r>
              <a:rPr lang="en-US" dirty="0"/>
              <a:t> </a:t>
            </a:r>
            <a:r>
              <a:rPr lang="en-US" dirty="0" err="1"/>
              <a:t>thế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thể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chiếc</a:t>
            </a:r>
            <a:r>
              <a:rPr lang="en-US" dirty="0"/>
              <a:t> </a:t>
            </a:r>
            <a:r>
              <a:rPr lang="en-US" dirty="0" err="1"/>
              <a:t>lò</a:t>
            </a:r>
            <a:r>
              <a:rPr lang="en-US" dirty="0"/>
              <a:t> xo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điều</a:t>
            </a:r>
            <a:r>
              <a:rPr lang="en-US" dirty="0"/>
              <a:t> </a:t>
            </a:r>
            <a:r>
              <a:rPr lang="en-US" dirty="0" err="1"/>
              <a:t>quan</a:t>
            </a:r>
            <a:r>
              <a:rPr lang="en-US" dirty="0"/>
              <a:t> </a:t>
            </a:r>
            <a:r>
              <a:rPr lang="en-US" dirty="0" err="1"/>
              <a:t>trọng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lúc</a:t>
            </a:r>
            <a:r>
              <a:rPr lang="en-US" dirty="0"/>
              <a:t> ở </a:t>
            </a:r>
            <a:r>
              <a:rPr lang="en-US" dirty="0" err="1"/>
              <a:t>trên</a:t>
            </a:r>
            <a:r>
              <a:rPr lang="en-US" dirty="0"/>
              <a:t> </a:t>
            </a:r>
            <a:r>
              <a:rPr lang="en-US" dirty="0" err="1"/>
              <a:t>không</a:t>
            </a:r>
            <a:r>
              <a:rPr lang="en-US" dirty="0"/>
              <a:t>, </a:t>
            </a:r>
            <a:r>
              <a:rPr lang="en-US" dirty="0" err="1"/>
              <a:t>bạn</a:t>
            </a:r>
            <a:r>
              <a:rPr lang="en-US" dirty="0"/>
              <a:t> </a:t>
            </a:r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ưỡn</a:t>
            </a:r>
            <a:r>
              <a:rPr lang="en-US" dirty="0"/>
              <a:t> </a:t>
            </a:r>
            <a:r>
              <a:rPr lang="en-US" dirty="0" err="1"/>
              <a:t>người</a:t>
            </a:r>
            <a:r>
              <a:rPr lang="en-US" dirty="0"/>
              <a:t> </a:t>
            </a:r>
            <a:r>
              <a:rPr lang="en-US" dirty="0" err="1"/>
              <a:t>hình</a:t>
            </a:r>
            <a:r>
              <a:rPr lang="en-US" dirty="0"/>
              <a:t> </a:t>
            </a:r>
            <a:r>
              <a:rPr lang="en-US" dirty="0" err="1"/>
              <a:t>cánh</a:t>
            </a:r>
            <a:r>
              <a:rPr lang="en-US" dirty="0"/>
              <a:t> </a:t>
            </a:r>
            <a:r>
              <a:rPr lang="en-US" dirty="0" err="1"/>
              <a:t>cung</a:t>
            </a:r>
            <a:r>
              <a:rPr lang="en-US" dirty="0"/>
              <a:t> </a:t>
            </a:r>
            <a:r>
              <a:rPr lang="en-US" dirty="0" err="1"/>
              <a:t>giống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xa</a:t>
            </a:r>
            <a:r>
              <a:rPr lang="en-US" dirty="0"/>
              <a:t> </a:t>
            </a:r>
            <a:r>
              <a:rPr lang="en-US" dirty="0" err="1"/>
              <a:t>kiểu</a:t>
            </a:r>
            <a:r>
              <a:rPr lang="en-US" dirty="0"/>
              <a:t> </a:t>
            </a:r>
            <a:r>
              <a:rPr lang="en-US" dirty="0" err="1"/>
              <a:t>ưỡn</a:t>
            </a:r>
            <a:r>
              <a:rPr lang="en-US" dirty="0"/>
              <a:t> </a:t>
            </a:r>
            <a:r>
              <a:rPr lang="en-US" dirty="0" err="1"/>
              <a:t>thân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     </a:t>
            </a:r>
            <a:endParaRPr lang="vi-VN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579296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II. KỸ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THUẬT BẬT XA TẠI CHỖ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64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6" y="1412776"/>
            <a:ext cx="4698478" cy="504056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Cách </a:t>
            </a: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thực hiện:</a:t>
            </a:r>
            <a:endParaRPr lang="vi-VN" sz="28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          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997968"/>
            <a:ext cx="8579296" cy="48600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/>
              <a:t>Giai</a:t>
            </a:r>
            <a:r>
              <a:rPr lang="en-US" sz="2800" b="1" dirty="0"/>
              <a:t> </a:t>
            </a:r>
            <a:r>
              <a:rPr lang="en-US" sz="2800" b="1" dirty="0" err="1"/>
              <a:t>đoạn</a:t>
            </a:r>
            <a:r>
              <a:rPr lang="en-US" sz="2800" b="1" dirty="0"/>
              <a:t> </a:t>
            </a:r>
            <a:r>
              <a:rPr lang="en-US" sz="2800" b="1" dirty="0" err="1"/>
              <a:t>chuẩn</a:t>
            </a:r>
            <a:r>
              <a:rPr lang="en-US" sz="2800" b="1" dirty="0"/>
              <a:t> </a:t>
            </a:r>
            <a:r>
              <a:rPr lang="en-US" sz="2800" b="1" dirty="0" err="1"/>
              <a:t>bị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 </a:t>
            </a:r>
            <a:r>
              <a:rPr lang="en-US" sz="2800" dirty="0" err="1" smtClean="0"/>
              <a:t>Đầu</a:t>
            </a:r>
            <a:r>
              <a:rPr lang="en-US" sz="2800" dirty="0" smtClean="0"/>
              <a:t> </a:t>
            </a:r>
            <a:r>
              <a:rPr lang="en-US" sz="2800" dirty="0" err="1"/>
              <a:t>tiên</a:t>
            </a:r>
            <a:r>
              <a:rPr lang="en-US" sz="2800" dirty="0"/>
              <a:t>,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đứng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 </a:t>
            </a:r>
            <a:r>
              <a:rPr lang="en-US" sz="2800" dirty="0" err="1"/>
              <a:t>đúng</a:t>
            </a:r>
            <a:r>
              <a:rPr lang="en-US" sz="2800" dirty="0"/>
              <a:t> </a:t>
            </a:r>
            <a:r>
              <a:rPr lang="en-US" sz="2800" dirty="0" err="1"/>
              <a:t>tư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,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bàn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song </a:t>
            </a:r>
            <a:r>
              <a:rPr lang="en-US" sz="2800" dirty="0" err="1"/>
              <a:t>song</a:t>
            </a:r>
            <a:r>
              <a:rPr lang="en-US" sz="2800" dirty="0"/>
              <a:t> </a:t>
            </a:r>
            <a:r>
              <a:rPr lang="en-US" sz="2800" dirty="0" err="1"/>
              <a:t>nhau</a:t>
            </a:r>
            <a:r>
              <a:rPr lang="en-US" sz="2800" dirty="0"/>
              <a:t>, </a:t>
            </a: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khoảng</a:t>
            </a:r>
            <a:r>
              <a:rPr lang="en-US" sz="2800" dirty="0"/>
              <a:t> 5-10 cm.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tư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chuẩn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r>
              <a:rPr lang="en-US" sz="2800" dirty="0"/>
              <a:t>,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hạ</a:t>
            </a:r>
            <a:r>
              <a:rPr lang="en-US" sz="2800" dirty="0"/>
              <a:t> </a:t>
            </a:r>
            <a:r>
              <a:rPr lang="en-US" sz="2800" dirty="0" err="1"/>
              <a:t>thấp</a:t>
            </a:r>
            <a:r>
              <a:rPr lang="en-US" sz="2800" dirty="0"/>
              <a:t> </a:t>
            </a:r>
            <a:r>
              <a:rPr lang="en-US" sz="2800" dirty="0" err="1"/>
              <a:t>trọng</a:t>
            </a:r>
            <a:r>
              <a:rPr lang="en-US" sz="2800" dirty="0"/>
              <a:t> </a:t>
            </a:r>
            <a:r>
              <a:rPr lang="en-US" sz="2800" dirty="0" err="1"/>
              <a:t>tâm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, </a:t>
            </a:r>
            <a:r>
              <a:rPr lang="en-US" sz="2800" dirty="0" err="1"/>
              <a:t>đẩy</a:t>
            </a:r>
            <a:r>
              <a:rPr lang="en-US" sz="2800" dirty="0"/>
              <a:t> 2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 </a:t>
            </a:r>
            <a:r>
              <a:rPr lang="en-US" sz="2800" dirty="0" err="1"/>
              <a:t>tạo</a:t>
            </a:r>
            <a:r>
              <a:rPr lang="en-US" sz="2800" dirty="0"/>
              <a:t> </a:t>
            </a:r>
            <a:r>
              <a:rPr lang="en-US" sz="2800" dirty="0" err="1"/>
              <a:t>đà</a:t>
            </a:r>
            <a:r>
              <a:rPr lang="en-US" sz="2800" dirty="0"/>
              <a:t>,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hơi</a:t>
            </a:r>
            <a:r>
              <a:rPr lang="en-US" sz="2800" dirty="0"/>
              <a:t> </a:t>
            </a:r>
            <a:r>
              <a:rPr lang="en-US" sz="2800" dirty="0" err="1"/>
              <a:t>ngả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.</a:t>
            </a:r>
          </a:p>
          <a:p>
            <a:r>
              <a:rPr lang="en-US" sz="2800" b="1" dirty="0" err="1"/>
              <a:t>Giai</a:t>
            </a:r>
            <a:r>
              <a:rPr lang="en-US" sz="2800" b="1" dirty="0"/>
              <a:t> </a:t>
            </a:r>
            <a:r>
              <a:rPr lang="en-US" sz="2800" b="1" dirty="0" err="1"/>
              <a:t>đoạn</a:t>
            </a:r>
            <a:r>
              <a:rPr lang="en-US" sz="2800" b="1" dirty="0"/>
              <a:t> </a:t>
            </a:r>
            <a:r>
              <a:rPr lang="en-US" sz="2800" b="1" dirty="0" err="1"/>
              <a:t>lấy</a:t>
            </a:r>
            <a:r>
              <a:rPr lang="en-US" sz="2800" b="1" dirty="0"/>
              <a:t> </a:t>
            </a:r>
            <a:r>
              <a:rPr lang="en-US" sz="2800" b="1" dirty="0" err="1"/>
              <a:t>đà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</a:t>
            </a:r>
            <a:r>
              <a:rPr lang="en-US" sz="2800" dirty="0" err="1" smtClean="0"/>
              <a:t>Để</a:t>
            </a:r>
            <a:r>
              <a:rPr lang="en-US" sz="2800" dirty="0" smtClean="0"/>
              <a:t> </a:t>
            </a:r>
            <a:r>
              <a:rPr lang="en-US" sz="2800" dirty="0" err="1" smtClean="0"/>
              <a:t>lấy</a:t>
            </a:r>
            <a:r>
              <a:rPr lang="en-US" sz="2800" dirty="0" smtClean="0"/>
              <a:t> </a:t>
            </a:r>
            <a:r>
              <a:rPr lang="en-US" sz="2800" dirty="0" err="1"/>
              <a:t>đà</a:t>
            </a:r>
            <a:r>
              <a:rPr lang="en-US" sz="2800" dirty="0"/>
              <a:t>,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đưa</a:t>
            </a:r>
            <a:r>
              <a:rPr lang="en-US" sz="2800" dirty="0"/>
              <a:t> 2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, 2 </a:t>
            </a:r>
            <a:r>
              <a:rPr lang="en-US" sz="2800" dirty="0" err="1"/>
              <a:t>bàn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kiễng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r>
              <a:rPr lang="en-US" sz="2800" dirty="0"/>
              <a:t> </a:t>
            </a:r>
            <a:r>
              <a:rPr lang="en-US" sz="2800" dirty="0" err="1"/>
              <a:t>lên</a:t>
            </a:r>
            <a:r>
              <a:rPr lang="en-US" sz="2800" dirty="0"/>
              <a:t>. </a:t>
            </a:r>
            <a:r>
              <a:rPr lang="en-US" sz="2800" dirty="0" err="1"/>
              <a:t>Việc</a:t>
            </a:r>
            <a:r>
              <a:rPr lang="en-US" sz="2800" dirty="0"/>
              <a:t> </a:t>
            </a:r>
            <a:r>
              <a:rPr lang="en-US" sz="2800" dirty="0" err="1"/>
              <a:t>lấy</a:t>
            </a:r>
            <a:r>
              <a:rPr lang="en-US" sz="2800" dirty="0"/>
              <a:t> </a:t>
            </a:r>
            <a:r>
              <a:rPr lang="en-US" sz="2800" dirty="0" err="1"/>
              <a:t>đà</a:t>
            </a:r>
            <a:r>
              <a:rPr lang="en-US" sz="2800" dirty="0"/>
              <a:t> </a:t>
            </a:r>
            <a:r>
              <a:rPr lang="en-US" sz="2800" dirty="0" err="1"/>
              <a:t>này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giúp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bật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.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49586" y="0"/>
            <a:ext cx="8579296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II. KỸ THUẬT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BẬT XA TẠI CHỖ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201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3548"/>
            <a:ext cx="3186310" cy="432048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Cách </a:t>
            </a:r>
            <a:r>
              <a:rPr lang="vi-VN" sz="2400" b="1" dirty="0" smtClean="0">
                <a:latin typeface="Arial" pitchFamily="34" charset="0"/>
                <a:cs typeface="Arial" pitchFamily="34" charset="0"/>
              </a:rPr>
              <a:t>thực hiện:</a:t>
            </a:r>
            <a:endParaRPr lang="vi-VN" sz="2400" b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vi-VN" sz="2800" b="1" dirty="0" smtClean="0">
                <a:latin typeface="Arial" pitchFamily="34" charset="0"/>
                <a:cs typeface="Arial" pitchFamily="34" charset="0"/>
              </a:rPr>
              <a:t>          </a:t>
            </a:r>
            <a:endParaRPr lang="vi-VN" sz="2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51520" y="1465886"/>
            <a:ext cx="8784976" cy="5400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vi-VN" sz="2800" b="1" dirty="0" smtClean="0">
                <a:latin typeface="Arial" pitchFamily="34" charset="0"/>
                <a:cs typeface="Arial" pitchFamily="34" charset="0"/>
              </a:rPr>
              <a:t>     </a:t>
            </a:r>
            <a:r>
              <a:rPr lang="en-US" sz="2800" b="1" dirty="0" err="1"/>
              <a:t>Giai</a:t>
            </a:r>
            <a:r>
              <a:rPr lang="en-US" sz="2800" b="1" dirty="0"/>
              <a:t> </a:t>
            </a:r>
            <a:r>
              <a:rPr lang="en-US" sz="2800" b="1" dirty="0" err="1"/>
              <a:t>đoạn</a:t>
            </a:r>
            <a:r>
              <a:rPr lang="en-US" sz="2800" b="1" dirty="0"/>
              <a:t> </a:t>
            </a:r>
            <a:r>
              <a:rPr lang="en-US" sz="2800" b="1" dirty="0" err="1"/>
              <a:t>bật</a:t>
            </a:r>
            <a:r>
              <a:rPr lang="en-US" sz="2800" b="1" dirty="0"/>
              <a:t> </a:t>
            </a:r>
            <a:r>
              <a:rPr lang="en-US" sz="2800" b="1" dirty="0" err="1"/>
              <a:t>nhảy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Lúc</a:t>
            </a:r>
            <a:r>
              <a:rPr lang="en-US" sz="2800" dirty="0" smtClean="0"/>
              <a:t> </a:t>
            </a:r>
            <a:r>
              <a:rPr lang="en-US" sz="2800" dirty="0" err="1"/>
              <a:t>này</a:t>
            </a:r>
            <a:r>
              <a:rPr lang="en-US" sz="2800" dirty="0"/>
              <a:t>,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ở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tư</a:t>
            </a:r>
            <a:r>
              <a:rPr lang="en-US" sz="2800" dirty="0"/>
              <a:t> </a:t>
            </a:r>
            <a:r>
              <a:rPr lang="en-US" sz="2800" dirty="0" err="1"/>
              <a:t>thế</a:t>
            </a:r>
            <a:r>
              <a:rPr lang="en-US" sz="2800" dirty="0"/>
              <a:t> </a:t>
            </a:r>
            <a:r>
              <a:rPr lang="en-US" sz="2800" dirty="0" err="1"/>
              <a:t>giống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chiếc</a:t>
            </a:r>
            <a:r>
              <a:rPr lang="en-US" sz="2800" dirty="0"/>
              <a:t> </a:t>
            </a:r>
            <a:r>
              <a:rPr lang="en-US" sz="2800" dirty="0" err="1"/>
              <a:t>lò</a:t>
            </a:r>
            <a:r>
              <a:rPr lang="en-US" sz="2800" dirty="0"/>
              <a:t> xo </a:t>
            </a:r>
            <a:r>
              <a:rPr lang="en-US" sz="2800" dirty="0" err="1"/>
              <a:t>đang</a:t>
            </a:r>
            <a:r>
              <a:rPr lang="en-US" sz="2800" dirty="0"/>
              <a:t> </a:t>
            </a:r>
            <a:r>
              <a:rPr lang="en-US" sz="2800" dirty="0" err="1"/>
              <a:t>chịu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nén</a:t>
            </a:r>
            <a:r>
              <a:rPr lang="en-US" sz="2800" dirty="0"/>
              <a:t> </a:t>
            </a:r>
            <a:r>
              <a:rPr lang="en-US" sz="2800" dirty="0" err="1"/>
              <a:t>rất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sẵn</a:t>
            </a:r>
            <a:r>
              <a:rPr lang="en-US" sz="2800" dirty="0"/>
              <a:t> </a:t>
            </a:r>
            <a:r>
              <a:rPr lang="en-US" sz="2800" dirty="0" err="1"/>
              <a:t>sàng</a:t>
            </a:r>
            <a:r>
              <a:rPr lang="en-US" sz="2800" dirty="0"/>
              <a:t> bay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.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di </a:t>
            </a:r>
            <a:r>
              <a:rPr lang="en-US" sz="2800" dirty="0" err="1"/>
              <a:t>chuyển</a:t>
            </a:r>
            <a:r>
              <a:rPr lang="en-US" sz="2800" dirty="0"/>
              <a:t> 2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, </a:t>
            </a:r>
            <a:r>
              <a:rPr lang="en-US" sz="2800" dirty="0" err="1"/>
              <a:t>ưỡn</a:t>
            </a:r>
            <a:r>
              <a:rPr lang="en-US" sz="2800" dirty="0"/>
              <a:t> </a:t>
            </a:r>
            <a:r>
              <a:rPr lang="en-US" sz="2800" dirty="0" err="1"/>
              <a:t>ngực</a:t>
            </a:r>
            <a:r>
              <a:rPr lang="en-US" sz="2800" dirty="0"/>
              <a:t> </a:t>
            </a:r>
            <a:r>
              <a:rPr lang="en-US" sz="2800" dirty="0" err="1"/>
              <a:t>hết</a:t>
            </a:r>
            <a:r>
              <a:rPr lang="en-US" sz="2800" dirty="0"/>
              <a:t> </a:t>
            </a:r>
            <a:r>
              <a:rPr lang="en-US" sz="2800" dirty="0" err="1"/>
              <a:t>cỡ</a:t>
            </a:r>
            <a:r>
              <a:rPr lang="en-US" sz="2800" dirty="0"/>
              <a:t>. </a:t>
            </a:r>
            <a:r>
              <a:rPr lang="en-US" sz="2800" dirty="0" err="1"/>
              <a:t>Sử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đùi</a:t>
            </a:r>
            <a:r>
              <a:rPr lang="en-US" sz="2800" dirty="0"/>
              <a:t> </a:t>
            </a:r>
            <a:r>
              <a:rPr lang="en-US" sz="2800" dirty="0" err="1"/>
              <a:t>kết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sức</a:t>
            </a:r>
            <a:r>
              <a:rPr lang="en-US" sz="2800" dirty="0"/>
              <a:t> </a:t>
            </a:r>
            <a:r>
              <a:rPr lang="en-US" sz="2800" dirty="0" err="1"/>
              <a:t>bật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2 </a:t>
            </a:r>
            <a:r>
              <a:rPr lang="en-US" sz="2800" dirty="0" err="1"/>
              <a:t>bàn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đạp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bay </a:t>
            </a:r>
            <a:r>
              <a:rPr lang="en-US" sz="2800" dirty="0" err="1"/>
              <a:t>lên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. </a:t>
            </a:r>
            <a:r>
              <a:rPr lang="en-US" sz="2800" dirty="0" err="1"/>
              <a:t>Sau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, </a:t>
            </a:r>
            <a:r>
              <a:rPr lang="en-US" sz="2800" dirty="0" err="1"/>
              <a:t>bạn</a:t>
            </a:r>
            <a:r>
              <a:rPr lang="en-US" sz="2800" dirty="0"/>
              <a:t> co 2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lại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đẩy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trước</a:t>
            </a:r>
            <a:r>
              <a:rPr lang="en-US" sz="2800" dirty="0"/>
              <a:t> </a:t>
            </a:r>
            <a:r>
              <a:rPr lang="en-US" sz="2800" dirty="0" err="1"/>
              <a:t>chuẩn</a:t>
            </a:r>
            <a:r>
              <a:rPr lang="en-US" sz="2800" dirty="0"/>
              <a:t> </a:t>
            </a:r>
            <a:r>
              <a:rPr lang="en-US" sz="2800" dirty="0" err="1"/>
              <a:t>bị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.</a:t>
            </a:r>
          </a:p>
          <a:p>
            <a:r>
              <a:rPr lang="en-US" sz="2800" b="1" dirty="0" err="1"/>
              <a:t>Giai</a:t>
            </a:r>
            <a:r>
              <a:rPr lang="en-US" sz="2800" b="1" dirty="0"/>
              <a:t> </a:t>
            </a:r>
            <a:r>
              <a:rPr lang="en-US" sz="2800" b="1" dirty="0" err="1"/>
              <a:t>đoạn</a:t>
            </a:r>
            <a:r>
              <a:rPr lang="en-US" sz="2800" b="1" dirty="0"/>
              <a:t> </a:t>
            </a:r>
            <a:r>
              <a:rPr lang="en-US" sz="2800" b="1" dirty="0" err="1"/>
              <a:t>tiếp</a:t>
            </a:r>
            <a:r>
              <a:rPr lang="en-US" sz="2800" b="1" dirty="0"/>
              <a:t> </a:t>
            </a:r>
            <a:r>
              <a:rPr lang="en-US" sz="2800" b="1" dirty="0" err="1"/>
              <a:t>đất</a:t>
            </a:r>
            <a:endParaRPr lang="en-US" sz="2800" dirty="0"/>
          </a:p>
          <a:p>
            <a:pPr marL="0" indent="0">
              <a:buNone/>
            </a:pPr>
            <a:r>
              <a:rPr lang="en-US" sz="2800" dirty="0" smtClean="0"/>
              <a:t>    </a:t>
            </a:r>
            <a:r>
              <a:rPr lang="en-US" sz="2800" dirty="0" err="1" smtClean="0"/>
              <a:t>Tiếp</a:t>
            </a:r>
            <a:r>
              <a:rPr lang="en-US" sz="2800" dirty="0" smtClean="0"/>
              <a:t> </a:t>
            </a:r>
            <a:r>
              <a:rPr lang="en-US" sz="2800" dirty="0" err="1"/>
              <a:t>đất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giai</a:t>
            </a:r>
            <a:r>
              <a:rPr lang="en-US" sz="2800" dirty="0"/>
              <a:t> </a:t>
            </a:r>
            <a:r>
              <a:rPr lang="en-US" sz="2800" dirty="0" err="1"/>
              <a:t>đoạn</a:t>
            </a:r>
            <a:r>
              <a:rPr lang="en-US" sz="2800" dirty="0"/>
              <a:t> </a:t>
            </a:r>
            <a:r>
              <a:rPr lang="en-US" sz="2800" dirty="0" err="1"/>
              <a:t>khá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trọng</a:t>
            </a:r>
            <a:r>
              <a:rPr lang="en-US" sz="2800" dirty="0"/>
              <a:t> </a:t>
            </a:r>
            <a:r>
              <a:rPr lang="en-US" sz="2800" dirty="0" err="1"/>
              <a:t>bởi</a:t>
            </a:r>
            <a:r>
              <a:rPr lang="en-US" sz="2800" dirty="0"/>
              <a:t> </a:t>
            </a:r>
            <a:r>
              <a:rPr lang="en-US" sz="2800" dirty="0" err="1"/>
              <a:t>nếu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 </a:t>
            </a:r>
            <a:r>
              <a:rPr lang="en-US" sz="2800" dirty="0" err="1"/>
              <a:t>không</a:t>
            </a:r>
            <a:r>
              <a:rPr lang="en-US" sz="2800" dirty="0"/>
              <a:t> </a:t>
            </a:r>
            <a:r>
              <a:rPr lang="en-US" sz="2800" dirty="0" err="1"/>
              <a:t>đúng</a:t>
            </a:r>
            <a:r>
              <a:rPr lang="en-US" sz="2800" dirty="0"/>
              <a:t> </a:t>
            </a:r>
            <a:r>
              <a:rPr lang="en-US" sz="2800" dirty="0" err="1"/>
              <a:t>kỹ</a:t>
            </a:r>
            <a:r>
              <a:rPr lang="en-US" sz="2800" dirty="0"/>
              <a:t> </a:t>
            </a:r>
            <a:r>
              <a:rPr lang="en-US" sz="2800" dirty="0" err="1"/>
              <a:t>thuật</a:t>
            </a:r>
            <a:r>
              <a:rPr lang="en-US" sz="2800" dirty="0"/>
              <a:t>, </a:t>
            </a:r>
            <a:r>
              <a:rPr lang="en-US" sz="2800" dirty="0" err="1"/>
              <a:t>rủi</a:t>
            </a:r>
            <a:r>
              <a:rPr lang="en-US" sz="2800" dirty="0"/>
              <a:t> </a:t>
            </a:r>
            <a:r>
              <a:rPr lang="en-US" sz="2800" dirty="0" err="1"/>
              <a:t>ro</a:t>
            </a:r>
            <a:r>
              <a:rPr lang="en-US" sz="2800" dirty="0"/>
              <a:t> </a:t>
            </a:r>
            <a:r>
              <a:rPr lang="en-US" sz="2800" dirty="0" err="1"/>
              <a:t>chấn</a:t>
            </a:r>
            <a:r>
              <a:rPr lang="en-US" sz="2800" dirty="0"/>
              <a:t> </a:t>
            </a:r>
            <a:r>
              <a:rPr lang="en-US" sz="2800" dirty="0" err="1"/>
              <a:t>thương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xảy</a:t>
            </a:r>
            <a:r>
              <a:rPr lang="en-US" sz="2800" dirty="0"/>
              <a:t> </a:t>
            </a:r>
            <a:r>
              <a:rPr lang="en-US" sz="2800" dirty="0" err="1"/>
              <a:t>ra.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tiếp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,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gập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gối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giảm</a:t>
            </a:r>
            <a:r>
              <a:rPr lang="en-US" sz="2800" dirty="0"/>
              <a:t> </a:t>
            </a:r>
            <a:r>
              <a:rPr lang="en-US" sz="2800" dirty="0" err="1"/>
              <a:t>bớt</a:t>
            </a:r>
            <a:r>
              <a:rPr lang="en-US" sz="2800" dirty="0"/>
              <a:t> </a:t>
            </a:r>
            <a:r>
              <a:rPr lang="en-US" sz="2800" dirty="0" err="1"/>
              <a:t>lực</a:t>
            </a:r>
            <a:r>
              <a:rPr lang="en-US" sz="2800" dirty="0"/>
              <a:t> </a:t>
            </a:r>
            <a:r>
              <a:rPr lang="en-US" sz="2800" dirty="0" err="1"/>
              <a:t>tác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đẩy</a:t>
            </a:r>
            <a:r>
              <a:rPr lang="en-US" sz="2800" dirty="0"/>
              <a:t> </a:t>
            </a:r>
            <a:r>
              <a:rPr lang="en-US" sz="2800" dirty="0" err="1"/>
              <a:t>tay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phía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giữ</a:t>
            </a:r>
            <a:r>
              <a:rPr lang="en-US" sz="2800" dirty="0"/>
              <a:t> </a:t>
            </a:r>
            <a:r>
              <a:rPr lang="en-US" sz="2800" dirty="0" err="1"/>
              <a:t>thăng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.</a:t>
            </a:r>
            <a:endParaRPr lang="vi-VN" sz="2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32405"/>
            <a:ext cx="8579296" cy="77809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II. KỸ THUẬT PHÔNG CẦU CƠ BẢN </a:t>
            </a:r>
          </a:p>
        </p:txBody>
      </p:sp>
    </p:spTree>
    <p:extLst>
      <p:ext uri="{BB962C8B-B14F-4D97-AF65-F5344CB8AC3E}">
        <p14:creationId xmlns:p14="http://schemas.microsoft.com/office/powerpoint/2010/main" val="1295708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</p:spPr>
        <p:txBody>
          <a:bodyPr/>
          <a:lstStyle/>
          <a:p>
            <a:endParaRPr lang="vi-VN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457200" y="274638"/>
            <a:ext cx="8579296" cy="1143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III. CÁC BÀI TẬP BỔ TRỢ BẬT XA</a:t>
            </a:r>
            <a:endParaRPr lang="en-US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/>
              <a:t>Nhảy</a:t>
            </a:r>
            <a:r>
              <a:rPr lang="en-US" dirty="0" smtClean="0"/>
              <a:t> </a:t>
            </a:r>
            <a:r>
              <a:rPr lang="en-US" dirty="0" err="1" smtClean="0"/>
              <a:t>dây</a:t>
            </a:r>
            <a:r>
              <a:rPr lang="en-US" dirty="0" smtClean="0"/>
              <a:t>.</a:t>
            </a:r>
          </a:p>
          <a:p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dây</a:t>
            </a:r>
            <a:r>
              <a:rPr lang="en-US" dirty="0"/>
              <a:t> </a:t>
            </a:r>
            <a:r>
              <a:rPr lang="en-US" dirty="0" err="1"/>
              <a:t>là</a:t>
            </a:r>
            <a:r>
              <a:rPr lang="en-US" dirty="0"/>
              <a:t> </a:t>
            </a:r>
            <a:r>
              <a:rPr lang="en-US" dirty="0" err="1"/>
              <a:t>một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nâng</a:t>
            </a:r>
            <a:r>
              <a:rPr lang="en-US" dirty="0"/>
              <a:t> </a:t>
            </a:r>
            <a:r>
              <a:rPr lang="en-US" dirty="0" err="1"/>
              <a:t>cao</a:t>
            </a:r>
            <a:r>
              <a:rPr lang="en-US" dirty="0"/>
              <a:t> </a:t>
            </a:r>
            <a:r>
              <a:rPr lang="en-US" dirty="0" err="1"/>
              <a:t>sức</a:t>
            </a:r>
            <a:r>
              <a:rPr lang="en-US" dirty="0"/>
              <a:t> </a:t>
            </a:r>
            <a:r>
              <a:rPr lang="en-US" dirty="0" err="1"/>
              <a:t>mạnh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như</a:t>
            </a:r>
            <a:r>
              <a:rPr lang="en-US" dirty="0"/>
              <a:t> </a:t>
            </a:r>
            <a:r>
              <a:rPr lang="en-US" dirty="0" err="1"/>
              <a:t>sức</a:t>
            </a:r>
            <a:r>
              <a:rPr lang="en-US" dirty="0"/>
              <a:t> </a:t>
            </a:r>
            <a:r>
              <a:rPr lang="en-US" dirty="0" err="1"/>
              <a:t>bền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các</a:t>
            </a:r>
            <a:r>
              <a:rPr lang="en-US" dirty="0"/>
              <a:t> </a:t>
            </a:r>
            <a:r>
              <a:rPr lang="en-US" dirty="0" err="1"/>
              <a:t>cơ</a:t>
            </a:r>
            <a:r>
              <a:rPr lang="en-US" dirty="0"/>
              <a:t> </a:t>
            </a:r>
            <a:r>
              <a:rPr lang="en-US" dirty="0" err="1"/>
              <a:t>rất</a:t>
            </a:r>
            <a:r>
              <a:rPr lang="en-US" dirty="0"/>
              <a:t> </a:t>
            </a:r>
            <a:r>
              <a:rPr lang="en-US" dirty="0" err="1"/>
              <a:t>tốt</a:t>
            </a:r>
            <a:r>
              <a:rPr lang="en-US" dirty="0"/>
              <a:t>. </a:t>
            </a:r>
            <a:r>
              <a:rPr lang="en-US" dirty="0" err="1"/>
              <a:t>Những</a:t>
            </a:r>
            <a:r>
              <a:rPr lang="en-US" dirty="0"/>
              <a:t> </a:t>
            </a:r>
            <a:r>
              <a:rPr lang="en-US" dirty="0" err="1"/>
              <a:t>lưu</a:t>
            </a:r>
            <a:r>
              <a:rPr lang="en-US" dirty="0"/>
              <a:t> ý </a:t>
            </a:r>
            <a:r>
              <a:rPr lang="en-US" dirty="0" err="1"/>
              <a:t>khi</a:t>
            </a:r>
            <a:r>
              <a:rPr lang="en-US" dirty="0"/>
              <a:t> </a:t>
            </a:r>
            <a:r>
              <a:rPr lang="en-US" dirty="0" err="1"/>
              <a:t>sử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này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Nên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dây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2 </a:t>
            </a:r>
            <a:r>
              <a:rPr lang="en-US" dirty="0" err="1"/>
              <a:t>chân</a:t>
            </a:r>
            <a:r>
              <a:rPr lang="en-US" dirty="0"/>
              <a:t> </a:t>
            </a:r>
            <a:r>
              <a:rPr lang="en-US" dirty="0" err="1"/>
              <a:t>cùng</a:t>
            </a:r>
            <a:r>
              <a:rPr lang="en-US" dirty="0"/>
              <a:t> </a:t>
            </a:r>
            <a:r>
              <a:rPr lang="en-US" dirty="0" err="1"/>
              <a:t>lúc</a:t>
            </a:r>
            <a:endParaRPr lang="en-US" dirty="0"/>
          </a:p>
          <a:p>
            <a:pPr lvl="0"/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luyện</a:t>
            </a:r>
            <a:r>
              <a:rPr lang="en-US" dirty="0"/>
              <a:t> </a:t>
            </a:r>
            <a:r>
              <a:rPr lang="en-US" dirty="0" err="1"/>
              <a:t>tăng</a:t>
            </a:r>
            <a:r>
              <a:rPr lang="en-US" dirty="0"/>
              <a:t> </a:t>
            </a:r>
            <a:r>
              <a:rPr lang="en-US" dirty="0" err="1"/>
              <a:t>mức</a:t>
            </a:r>
            <a:r>
              <a:rPr lang="en-US" dirty="0"/>
              <a:t> </a:t>
            </a:r>
            <a:r>
              <a:rPr lang="en-US" dirty="0" err="1"/>
              <a:t>độ</a:t>
            </a:r>
            <a:r>
              <a:rPr lang="en-US" dirty="0"/>
              <a:t> </a:t>
            </a:r>
            <a:r>
              <a:rPr lang="en-US" dirty="0" err="1"/>
              <a:t>từ</a:t>
            </a:r>
            <a:r>
              <a:rPr lang="en-US" dirty="0"/>
              <a:t> </a:t>
            </a:r>
            <a:r>
              <a:rPr lang="en-US" dirty="0" err="1"/>
              <a:t>chậm</a:t>
            </a:r>
            <a:r>
              <a:rPr lang="en-US" dirty="0"/>
              <a:t> </a:t>
            </a:r>
            <a:r>
              <a:rPr lang="en-US" dirty="0" err="1"/>
              <a:t>đến</a:t>
            </a:r>
            <a:r>
              <a:rPr lang="en-US" dirty="0"/>
              <a:t> </a:t>
            </a:r>
            <a:r>
              <a:rPr lang="en-US" dirty="0" err="1"/>
              <a:t>nhanh</a:t>
            </a:r>
            <a:endParaRPr lang="en-US" dirty="0"/>
          </a:p>
          <a:p>
            <a:pPr lvl="0"/>
            <a:r>
              <a:rPr lang="en-US" dirty="0" err="1"/>
              <a:t>Việc</a:t>
            </a:r>
            <a:r>
              <a:rPr lang="en-US" dirty="0"/>
              <a:t> </a:t>
            </a:r>
            <a:r>
              <a:rPr lang="en-US" dirty="0" err="1"/>
              <a:t>chạy</a:t>
            </a:r>
            <a:r>
              <a:rPr lang="en-US" dirty="0"/>
              <a:t> </a:t>
            </a:r>
            <a:r>
              <a:rPr lang="en-US" dirty="0" err="1"/>
              <a:t>lên</a:t>
            </a:r>
            <a:r>
              <a:rPr lang="en-US" dirty="0"/>
              <a:t> </a:t>
            </a:r>
            <a:r>
              <a:rPr lang="en-US" dirty="0" err="1"/>
              <a:t>xuống</a:t>
            </a:r>
            <a:r>
              <a:rPr lang="en-US" dirty="0"/>
              <a:t> </a:t>
            </a:r>
            <a:r>
              <a:rPr lang="en-US" dirty="0" err="1"/>
              <a:t>cầu</a:t>
            </a:r>
            <a:r>
              <a:rPr lang="en-US" dirty="0"/>
              <a:t> </a:t>
            </a:r>
            <a:r>
              <a:rPr lang="en-US" dirty="0" err="1"/>
              <a:t>thang</a:t>
            </a:r>
            <a:r>
              <a:rPr lang="en-US" dirty="0"/>
              <a:t> </a:t>
            </a:r>
            <a:r>
              <a:rPr lang="en-US" dirty="0" err="1"/>
              <a:t>cũng</a:t>
            </a:r>
            <a:r>
              <a:rPr lang="en-US" dirty="0"/>
              <a:t> </a:t>
            </a:r>
            <a:r>
              <a:rPr lang="en-US" dirty="0" err="1"/>
              <a:t>có</a:t>
            </a:r>
            <a:r>
              <a:rPr lang="en-US" dirty="0"/>
              <a:t> </a:t>
            </a:r>
            <a:r>
              <a:rPr lang="en-US" dirty="0" err="1"/>
              <a:t>tác</a:t>
            </a:r>
            <a:r>
              <a:rPr lang="en-US" dirty="0"/>
              <a:t> </a:t>
            </a:r>
            <a:r>
              <a:rPr lang="en-US" dirty="0" err="1"/>
              <a:t>dụng</a:t>
            </a:r>
            <a:r>
              <a:rPr lang="en-US" dirty="0"/>
              <a:t> </a:t>
            </a:r>
            <a:r>
              <a:rPr lang="en-US" dirty="0" err="1"/>
              <a:t>tương</a:t>
            </a:r>
            <a:r>
              <a:rPr lang="en-US" dirty="0"/>
              <a:t> </a:t>
            </a:r>
            <a:r>
              <a:rPr lang="en-US" dirty="0" err="1"/>
              <a:t>tự</a:t>
            </a:r>
            <a:r>
              <a:rPr lang="en-US" dirty="0"/>
              <a:t> </a:t>
            </a:r>
            <a:r>
              <a:rPr lang="en-US" dirty="0" err="1"/>
              <a:t>với</a:t>
            </a:r>
            <a:r>
              <a:rPr lang="en-US" dirty="0"/>
              <a:t> </a:t>
            </a:r>
            <a:r>
              <a:rPr lang="en-US" dirty="0" err="1"/>
              <a:t>nhảy</a:t>
            </a:r>
            <a:r>
              <a:rPr lang="en-US" dirty="0"/>
              <a:t> </a:t>
            </a:r>
            <a:r>
              <a:rPr lang="en-US" dirty="0" err="1"/>
              <a:t>dây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10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07288" cy="922114"/>
          </a:xfrm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en-US" b="1" dirty="0" smtClean="0"/>
              <a:t>III. CÁC BÀI TẬP BỔ TRỢ BẬT XA</a:t>
            </a:r>
            <a:endParaRPr lang="vi-VN" b="1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052736"/>
            <a:ext cx="8507288" cy="5661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b="1" dirty="0" err="1" smtClean="0"/>
              <a:t>Tập</a:t>
            </a:r>
            <a:r>
              <a:rPr lang="en-US" sz="2800" b="1" dirty="0" smtClean="0"/>
              <a:t> squat.</a:t>
            </a:r>
            <a:endParaRPr lang="en-US" sz="2800" dirty="0"/>
          </a:p>
          <a:p>
            <a:pPr algn="l"/>
            <a:r>
              <a:rPr lang="en-US" sz="2800" dirty="0" smtClean="0"/>
              <a:t>     Squat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giúp</a:t>
            </a:r>
            <a:r>
              <a:rPr lang="en-US" sz="2800" dirty="0"/>
              <a:t> </a:t>
            </a:r>
            <a:r>
              <a:rPr lang="en-US" sz="2800" dirty="0" err="1"/>
              <a:t>phần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nửa</a:t>
            </a:r>
            <a:r>
              <a:rPr lang="en-US" sz="2800" dirty="0"/>
              <a:t> </a:t>
            </a:r>
            <a:r>
              <a:rPr lang="en-US" sz="2800" dirty="0" err="1"/>
              <a:t>thân</a:t>
            </a:r>
            <a:r>
              <a:rPr lang="en-US" sz="2800" dirty="0"/>
              <a:t> </a:t>
            </a:r>
            <a:r>
              <a:rPr lang="en-US" sz="2800" dirty="0" err="1"/>
              <a:t>dưới</a:t>
            </a:r>
            <a:r>
              <a:rPr lang="en-US" sz="2800" dirty="0"/>
              <a:t> </a:t>
            </a:r>
            <a:r>
              <a:rPr lang="en-US" sz="2800" dirty="0" err="1"/>
              <a:t>phát</a:t>
            </a:r>
            <a:r>
              <a:rPr lang="en-US" sz="2800" dirty="0"/>
              <a:t> </a:t>
            </a:r>
            <a:r>
              <a:rPr lang="en-US" sz="2800" dirty="0" err="1"/>
              <a:t>triển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 err="1"/>
              <a:t>mẽ</a:t>
            </a:r>
            <a:r>
              <a:rPr lang="en-US" sz="2800" dirty="0"/>
              <a:t>.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luyện</a:t>
            </a:r>
            <a:r>
              <a:rPr lang="en-US" sz="2800" dirty="0"/>
              <a:t> </a:t>
            </a: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bật</a:t>
            </a:r>
            <a:r>
              <a:rPr lang="en-US" sz="2800" dirty="0"/>
              <a:t> </a:t>
            </a:r>
            <a:r>
              <a:rPr lang="en-US" sz="2800" dirty="0" err="1"/>
              <a:t>xa</a:t>
            </a:r>
            <a:r>
              <a:rPr lang="en-US" sz="2800" dirty="0"/>
              <a:t> </a:t>
            </a:r>
            <a:r>
              <a:rPr lang="en-US" sz="2800" dirty="0" err="1"/>
              <a:t>tại</a:t>
            </a:r>
            <a:r>
              <a:rPr lang="en-US" sz="2800" dirty="0"/>
              <a:t> </a:t>
            </a:r>
            <a:r>
              <a:rPr lang="en-US" sz="2800" dirty="0" err="1"/>
              <a:t>chỗ</a:t>
            </a:r>
            <a:r>
              <a:rPr lang="en-US" sz="2800" b="1" dirty="0"/>
              <a:t> 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thì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cần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Squat </a:t>
            </a:r>
            <a:r>
              <a:rPr lang="en-US" sz="2800" dirty="0" err="1"/>
              <a:t>như</a:t>
            </a:r>
            <a:r>
              <a:rPr lang="en-US" sz="2800" dirty="0"/>
              <a:t> </a:t>
            </a:r>
            <a:r>
              <a:rPr lang="en-US" sz="2800" dirty="0" err="1"/>
              <a:t>sau</a:t>
            </a:r>
            <a:r>
              <a:rPr lang="en-US" sz="2800" dirty="0"/>
              <a:t>:</a:t>
            </a:r>
          </a:p>
          <a:p>
            <a:pPr lvl="0" algn="l"/>
            <a:r>
              <a:rPr lang="en-US" sz="2800" dirty="0" smtClean="0"/>
              <a:t>     </a:t>
            </a:r>
            <a:r>
              <a:rPr lang="en-US" sz="2800" dirty="0" err="1" smtClean="0"/>
              <a:t>Mở</a:t>
            </a:r>
            <a:r>
              <a:rPr lang="en-US" sz="2800" dirty="0" smtClean="0"/>
              <a:t> </a:t>
            </a:r>
            <a:r>
              <a:rPr lang="en-US" sz="2800" dirty="0" err="1"/>
              <a:t>rộng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ngang</a:t>
            </a:r>
            <a:r>
              <a:rPr lang="en-US" sz="2800" dirty="0"/>
              <a:t> </a:t>
            </a:r>
            <a:r>
              <a:rPr lang="en-US" sz="2800" dirty="0" err="1"/>
              <a:t>hông</a:t>
            </a:r>
            <a:r>
              <a:rPr lang="en-US" sz="2800" dirty="0"/>
              <a:t>, </a:t>
            </a:r>
            <a:r>
              <a:rPr lang="en-US" sz="2800" dirty="0" err="1"/>
              <a:t>bàn</a:t>
            </a:r>
            <a:r>
              <a:rPr lang="en-US" sz="2800" dirty="0"/>
              <a:t> </a:t>
            </a:r>
            <a:r>
              <a:rPr lang="en-US" sz="2800" dirty="0" err="1"/>
              <a:t>chân</a:t>
            </a:r>
            <a:r>
              <a:rPr lang="en-US" sz="2800" dirty="0"/>
              <a:t> </a:t>
            </a:r>
            <a:r>
              <a:rPr lang="en-US" sz="2800" dirty="0" err="1"/>
              <a:t>đặt</a:t>
            </a:r>
            <a:r>
              <a:rPr lang="en-US" sz="2800" dirty="0"/>
              <a:t> </a:t>
            </a:r>
            <a:r>
              <a:rPr lang="en-US" sz="2800" dirty="0" err="1"/>
              <a:t>vững</a:t>
            </a:r>
            <a:r>
              <a:rPr lang="en-US" sz="2800" dirty="0"/>
              <a:t>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mặt</a:t>
            </a:r>
            <a:r>
              <a:rPr lang="en-US" sz="2800" dirty="0"/>
              <a:t> </a:t>
            </a:r>
            <a:r>
              <a:rPr lang="en-US" sz="2800" dirty="0" err="1"/>
              <a:t>đất</a:t>
            </a:r>
            <a:r>
              <a:rPr lang="en-US" sz="2800" dirty="0"/>
              <a:t>. </a:t>
            </a:r>
            <a:r>
              <a:rPr lang="en-US" sz="2800" dirty="0" err="1"/>
              <a:t>Gập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 </a:t>
            </a:r>
            <a:r>
              <a:rPr lang="en-US" sz="2800" dirty="0" err="1"/>
              <a:t>gối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hạ</a:t>
            </a:r>
            <a:r>
              <a:rPr lang="en-US" sz="2800" dirty="0"/>
              <a:t> </a:t>
            </a:r>
            <a:r>
              <a:rPr lang="en-US" sz="2800" dirty="0" err="1"/>
              <a:t>xuống</a:t>
            </a:r>
            <a:r>
              <a:rPr lang="en-US" sz="2800" dirty="0"/>
              <a:t> </a:t>
            </a:r>
            <a:r>
              <a:rPr lang="en-US" sz="2800" dirty="0" err="1"/>
              <a:t>mức</a:t>
            </a:r>
            <a:r>
              <a:rPr lang="en-US" sz="2800" dirty="0"/>
              <a:t> </a:t>
            </a:r>
            <a:r>
              <a:rPr lang="en-US" sz="2800" dirty="0" err="1"/>
              <a:t>thấp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, </a:t>
            </a:r>
            <a:r>
              <a:rPr lang="en-US" sz="2800" dirty="0" err="1"/>
              <a:t>giữ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 </a:t>
            </a:r>
            <a:r>
              <a:rPr lang="en-US" sz="2800" dirty="0" err="1"/>
              <a:t>lưng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.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này</a:t>
            </a:r>
            <a:r>
              <a:rPr lang="en-US" sz="2800" dirty="0"/>
              <a:t>,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sẽ</a:t>
            </a:r>
            <a:r>
              <a:rPr lang="en-US" sz="2800" dirty="0"/>
              <a:t> </a:t>
            </a:r>
            <a:r>
              <a:rPr lang="en-US" sz="2800" dirty="0" err="1"/>
              <a:t>cảm</a:t>
            </a:r>
            <a:r>
              <a:rPr lang="en-US" sz="2800" dirty="0"/>
              <a:t> </a:t>
            </a:r>
            <a:r>
              <a:rPr lang="en-US" sz="2800" dirty="0" err="1"/>
              <a:t>nhận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ở </a:t>
            </a:r>
            <a:r>
              <a:rPr lang="en-US" sz="2800" dirty="0" err="1"/>
              <a:t>mông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đùi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siết</a:t>
            </a:r>
            <a:r>
              <a:rPr lang="en-US" sz="2800" dirty="0"/>
              <a:t> </a:t>
            </a:r>
            <a:r>
              <a:rPr lang="en-US" sz="2800" dirty="0" err="1"/>
              <a:t>chặt</a:t>
            </a:r>
            <a:r>
              <a:rPr lang="en-US" sz="2800" dirty="0"/>
              <a:t>. </a:t>
            </a:r>
            <a:r>
              <a:rPr lang="en-US" sz="2800" dirty="0" err="1"/>
              <a:t>Sau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nâng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như</a:t>
            </a:r>
            <a:r>
              <a:rPr lang="en-US" sz="2800" dirty="0"/>
              <a:t> ban </a:t>
            </a:r>
            <a:r>
              <a:rPr lang="en-US" sz="2800" dirty="0" err="1"/>
              <a:t>đầu</a:t>
            </a:r>
            <a:r>
              <a:rPr lang="en-US" sz="2800" dirty="0"/>
              <a:t>, </a:t>
            </a:r>
            <a:r>
              <a:rPr lang="en-US" sz="2800" dirty="0" err="1"/>
              <a:t>luyện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10-20 </a:t>
            </a:r>
            <a:r>
              <a:rPr lang="en-US" sz="2800" dirty="0" err="1"/>
              <a:t>cái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thấy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.</a:t>
            </a:r>
          </a:p>
          <a:p>
            <a:pPr lvl="0" algn="l"/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cũng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 Squat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tạ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cảm</a:t>
            </a:r>
            <a:r>
              <a:rPr lang="en-US" sz="2800" dirty="0"/>
              <a:t> </a:t>
            </a:r>
            <a:r>
              <a:rPr lang="en-US" sz="2800" dirty="0" err="1"/>
              <a:t>nhận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cơ</a:t>
            </a:r>
            <a:r>
              <a:rPr lang="en-US" sz="2800" dirty="0"/>
              <a:t> </a:t>
            </a:r>
            <a:r>
              <a:rPr lang="en-US" sz="2800" dirty="0" err="1"/>
              <a:t>rõ</a:t>
            </a:r>
            <a:r>
              <a:rPr lang="en-US" sz="2800" dirty="0"/>
              <a:t> </a:t>
            </a:r>
            <a:r>
              <a:rPr lang="en-US" sz="2800" dirty="0" err="1"/>
              <a:t>ràng</a:t>
            </a:r>
            <a:r>
              <a:rPr lang="en-US" sz="2800" dirty="0"/>
              <a:t> </a:t>
            </a:r>
            <a:r>
              <a:rPr lang="en-US" sz="2800" dirty="0" err="1"/>
              <a:t>hơn</a:t>
            </a:r>
            <a:r>
              <a:rPr lang="en-US" sz="2800" dirty="0"/>
              <a:t>.</a:t>
            </a:r>
          </a:p>
          <a:p>
            <a:pPr algn="l"/>
            <a:r>
              <a:rPr lang="en-US" sz="2800" dirty="0" smtClean="0"/>
              <a:t>     </a:t>
            </a:r>
            <a:r>
              <a:rPr lang="en-US" sz="2800" dirty="0" err="1" smtClean="0"/>
              <a:t>Lưu</a:t>
            </a:r>
            <a:r>
              <a:rPr lang="en-US" sz="2800" dirty="0" smtClean="0"/>
              <a:t> </a:t>
            </a:r>
            <a:r>
              <a:rPr lang="en-US" sz="2800" dirty="0"/>
              <a:t>ý </a:t>
            </a:r>
            <a:r>
              <a:rPr lang="en-US" sz="2800" dirty="0" err="1"/>
              <a:t>rằng</a:t>
            </a:r>
            <a:r>
              <a:rPr lang="en-US" sz="2800" dirty="0"/>
              <a:t>, </a:t>
            </a:r>
            <a:r>
              <a:rPr lang="en-US" sz="2800" dirty="0" err="1"/>
              <a:t>khi</a:t>
            </a:r>
            <a:r>
              <a:rPr lang="en-US" sz="2800" dirty="0"/>
              <a:t> </a:t>
            </a:r>
            <a:r>
              <a:rPr lang="en-US" sz="2800" dirty="0" err="1"/>
              <a:t>luyện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 Squat, </a:t>
            </a:r>
            <a:r>
              <a:rPr lang="en-US" sz="2800" dirty="0" err="1"/>
              <a:t>lưng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nên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giữ</a:t>
            </a:r>
            <a:r>
              <a:rPr lang="en-US" sz="2800" dirty="0"/>
              <a:t> </a:t>
            </a:r>
            <a:r>
              <a:rPr lang="en-US" sz="2800" dirty="0" err="1"/>
              <a:t>thẳng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đạt</a:t>
            </a:r>
            <a:r>
              <a:rPr lang="en-US" sz="2800" dirty="0"/>
              <a:t> </a:t>
            </a:r>
            <a:r>
              <a:rPr lang="en-US" sz="2800" dirty="0" err="1"/>
              <a:t>hiệu</a:t>
            </a:r>
            <a:r>
              <a:rPr lang="en-US" sz="2800" dirty="0"/>
              <a:t> </a:t>
            </a:r>
            <a:r>
              <a:rPr lang="en-US" sz="2800" dirty="0" err="1"/>
              <a:t>quả</a:t>
            </a:r>
            <a:r>
              <a:rPr lang="en-US" sz="2800" dirty="0"/>
              <a:t> </a:t>
            </a:r>
            <a:r>
              <a:rPr lang="en-US" sz="2800" dirty="0" err="1"/>
              <a:t>cao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2978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511</Words>
  <Application>Microsoft Office PowerPoint</Application>
  <PresentationFormat>On-screen Show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 I. KHÁI NIÊM  </vt:lpstr>
      <vt:lpstr>MỘT SỐ HÌNH ẢNH VỀ KỸ THUẬT  BẬT XA TẠI CHỖ</vt:lpstr>
      <vt:lpstr>PowerPoint Presentation</vt:lpstr>
      <vt:lpstr>PowerPoint Presentation</vt:lpstr>
      <vt:lpstr>PowerPoint Presentation</vt:lpstr>
      <vt:lpstr>PowerPoint Presentation</vt:lpstr>
      <vt:lpstr>III. CÁC BÀI TẬP BỔ TRỢ BẬT XA</vt:lpstr>
    </vt:vector>
  </TitlesOfParts>
  <Company>Nathan Nguyen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20</cp:revision>
  <dcterms:created xsi:type="dcterms:W3CDTF">2020-04-17T12:58:46Z</dcterms:created>
  <dcterms:modified xsi:type="dcterms:W3CDTF">2021-02-02T09:51:45Z</dcterms:modified>
</cp:coreProperties>
</file>