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F4EC-8BBB-4F72-8E2A-226AD8563B77}" type="datetimeFigureOut">
              <a:rPr lang="vi-VN" smtClean="0"/>
              <a:t>02/02/2021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3920-9F0E-49A5-90E0-1778FAE3BED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785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F4EC-8BBB-4F72-8E2A-226AD8563B77}" type="datetimeFigureOut">
              <a:rPr lang="vi-VN" smtClean="0"/>
              <a:t>02/02/2021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3920-9F0E-49A5-90E0-1778FAE3BED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0880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F4EC-8BBB-4F72-8E2A-226AD8563B77}" type="datetimeFigureOut">
              <a:rPr lang="vi-VN" smtClean="0"/>
              <a:t>02/02/2021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3920-9F0E-49A5-90E0-1778FAE3BED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322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F4EC-8BBB-4F72-8E2A-226AD8563B77}" type="datetimeFigureOut">
              <a:rPr lang="vi-VN" smtClean="0"/>
              <a:t>02/02/2021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3920-9F0E-49A5-90E0-1778FAE3BED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4305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F4EC-8BBB-4F72-8E2A-226AD8563B77}" type="datetimeFigureOut">
              <a:rPr lang="vi-VN" smtClean="0"/>
              <a:t>02/02/2021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3920-9F0E-49A5-90E0-1778FAE3BED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396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F4EC-8BBB-4F72-8E2A-226AD8563B77}" type="datetimeFigureOut">
              <a:rPr lang="vi-VN" smtClean="0"/>
              <a:t>02/02/2021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3920-9F0E-49A5-90E0-1778FAE3BED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11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F4EC-8BBB-4F72-8E2A-226AD8563B77}" type="datetimeFigureOut">
              <a:rPr lang="vi-VN" smtClean="0"/>
              <a:t>02/02/2021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3920-9F0E-49A5-90E0-1778FAE3BED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100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F4EC-8BBB-4F72-8E2A-226AD8563B77}" type="datetimeFigureOut">
              <a:rPr lang="vi-VN" smtClean="0"/>
              <a:t>02/02/2021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3920-9F0E-49A5-90E0-1778FAE3BED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943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F4EC-8BBB-4F72-8E2A-226AD8563B77}" type="datetimeFigureOut">
              <a:rPr lang="vi-VN" smtClean="0"/>
              <a:t>02/02/2021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3920-9F0E-49A5-90E0-1778FAE3BED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854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F4EC-8BBB-4F72-8E2A-226AD8563B77}" type="datetimeFigureOut">
              <a:rPr lang="vi-VN" smtClean="0"/>
              <a:t>02/02/2021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3920-9F0E-49A5-90E0-1778FAE3BED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928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F4EC-8BBB-4F72-8E2A-226AD8563B77}" type="datetimeFigureOut">
              <a:rPr lang="vi-VN" smtClean="0"/>
              <a:t>02/02/2021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3920-9F0E-49A5-90E0-1778FAE3BED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250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3F4EC-8BBB-4F72-8E2A-226AD8563B77}" type="datetimeFigureOut">
              <a:rPr lang="vi-VN" smtClean="0"/>
              <a:t>02/02/2021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13920-9F0E-49A5-90E0-1778FAE3BED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039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3568" y="2315102"/>
            <a:ext cx="6400800" cy="190598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KỸ THUẬT BẬT XA TẠI CHỖ</a:t>
            </a:r>
            <a:endParaRPr lang="en-U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80512" cy="176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630887" y="6317940"/>
            <a:ext cx="3918737" cy="540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vi-VN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64088" y="5445224"/>
            <a:ext cx="3779912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GIÁO VIÊN: TRẦN NGỌC TUYẾT SANG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380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I. KHÁI NIÊM  </a:t>
            </a:r>
            <a:endParaRPr lang="vi-VN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568952" cy="432048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dirty="0" err="1" smtClean="0"/>
              <a:t>Bật</a:t>
            </a:r>
            <a:r>
              <a:rPr lang="en-US" dirty="0" smtClean="0"/>
              <a:t> </a:t>
            </a:r>
            <a:r>
              <a:rPr lang="en-US" dirty="0" err="1"/>
              <a:t>xa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chỗ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/>
              <a:t>cường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xa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mình</a:t>
            </a:r>
            <a:r>
              <a:rPr lang="en-US" dirty="0"/>
              <a:t>.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nâng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sức</a:t>
            </a:r>
            <a:r>
              <a:rPr lang="en-US" dirty="0"/>
              <a:t> </a:t>
            </a:r>
            <a:r>
              <a:rPr lang="en-US" dirty="0" err="1"/>
              <a:t>bật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mình</a:t>
            </a:r>
            <a:r>
              <a:rPr lang="en-US" dirty="0"/>
              <a:t>. </a:t>
            </a:r>
            <a:r>
              <a:rPr lang="en-US" dirty="0" err="1"/>
              <a:t>Thậm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,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rất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xa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ngồi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ưỡn</a:t>
            </a:r>
            <a:r>
              <a:rPr lang="en-US" dirty="0"/>
              <a:t> </a:t>
            </a:r>
            <a:r>
              <a:rPr lang="en-US" dirty="0" err="1"/>
              <a:t>thân</a:t>
            </a:r>
            <a:r>
              <a:rPr lang="en-US" sz="2800" dirty="0"/>
              <a:t>.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   </a:t>
            </a:r>
            <a:endParaRPr lang="vi-VN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0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vi-VN" sz="3600" b="1" dirty="0" smtClean="0">
                <a:latin typeface="Arial" pitchFamily="34" charset="0"/>
                <a:cs typeface="Arial" pitchFamily="34" charset="0"/>
              </a:rPr>
              <a:t>MỘT SỐ HÌNH ẢNH VỀ KỸ THUẬT </a:t>
            </a:r>
            <a:br>
              <a:rPr lang="vi-VN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BẬT XA TẠI CHỖ</a:t>
            </a:r>
            <a:endParaRPr lang="vi-VN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7" y="1628800"/>
            <a:ext cx="4762500" cy="210502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628801"/>
            <a:ext cx="3322712" cy="21008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7" y="4044294"/>
            <a:ext cx="4393347" cy="278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73" y="4044294"/>
            <a:ext cx="3746079" cy="277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30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632" y="2276872"/>
            <a:ext cx="8579864" cy="424847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bước</a:t>
            </a:r>
            <a:r>
              <a:rPr lang="en-US" b="1" dirty="0"/>
              <a:t> </a:t>
            </a:r>
            <a:r>
              <a:rPr lang="en-US" b="1" dirty="0" err="1"/>
              <a:t>cơ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cách</a:t>
            </a:r>
            <a:r>
              <a:rPr lang="en-US" b="1" dirty="0"/>
              <a:t> </a:t>
            </a:r>
            <a:r>
              <a:rPr lang="en-US" b="1" dirty="0" err="1"/>
              <a:t>bật</a:t>
            </a:r>
            <a:r>
              <a:rPr lang="en-US" b="1" dirty="0"/>
              <a:t> </a:t>
            </a:r>
            <a:r>
              <a:rPr lang="en-US" b="1" dirty="0" err="1"/>
              <a:t>xa</a:t>
            </a:r>
            <a:r>
              <a:rPr lang="en-US" b="1" dirty="0"/>
              <a:t> </a:t>
            </a:r>
            <a:r>
              <a:rPr lang="en-US" b="1" dirty="0" err="1"/>
              <a:t>tại</a:t>
            </a:r>
            <a:r>
              <a:rPr lang="en-US" b="1" dirty="0"/>
              <a:t> </a:t>
            </a:r>
            <a:r>
              <a:rPr lang="en-US" b="1" dirty="0" err="1" smtClean="0"/>
              <a:t>chỗ</a:t>
            </a:r>
            <a:endParaRPr lang="en-US" dirty="0"/>
          </a:p>
          <a:p>
            <a:r>
              <a:rPr lang="en-US" b="1" dirty="0" err="1"/>
              <a:t>Cách</a:t>
            </a:r>
            <a:r>
              <a:rPr lang="en-US" b="1" dirty="0"/>
              <a:t> </a:t>
            </a:r>
            <a:r>
              <a:rPr lang="en-US" b="1" dirty="0" err="1"/>
              <a:t>bật</a:t>
            </a:r>
            <a:r>
              <a:rPr lang="en-US" b="1" dirty="0"/>
              <a:t> </a:t>
            </a:r>
            <a:r>
              <a:rPr lang="en-US" b="1" dirty="0" err="1"/>
              <a:t>xa</a:t>
            </a:r>
            <a:r>
              <a:rPr lang="en-US" b="1" dirty="0"/>
              <a:t> </a:t>
            </a:r>
            <a:r>
              <a:rPr lang="en-US" b="1" dirty="0" err="1"/>
              <a:t>tại</a:t>
            </a:r>
            <a:r>
              <a:rPr lang="en-US" b="1" dirty="0"/>
              <a:t> </a:t>
            </a:r>
            <a:r>
              <a:rPr lang="en-US" b="1" dirty="0" err="1"/>
              <a:t>chỗ</a:t>
            </a:r>
            <a:r>
              <a:rPr lang="en-US" dirty="0"/>
              <a:t> 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 4 </a:t>
            </a:r>
            <a:r>
              <a:rPr lang="en-US" dirty="0" err="1"/>
              <a:t>giai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: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, </a:t>
            </a:r>
            <a:r>
              <a:rPr lang="en-US" dirty="0" err="1"/>
              <a:t>lấy</a:t>
            </a:r>
            <a:r>
              <a:rPr lang="en-US" dirty="0"/>
              <a:t> </a:t>
            </a:r>
            <a:r>
              <a:rPr lang="en-US" dirty="0" err="1"/>
              <a:t>đà</a:t>
            </a:r>
            <a:r>
              <a:rPr lang="en-US" dirty="0"/>
              <a:t>, </a:t>
            </a:r>
            <a:r>
              <a:rPr lang="en-US" dirty="0" err="1"/>
              <a:t>bật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đất</a:t>
            </a:r>
            <a:r>
              <a:rPr lang="en-US" dirty="0"/>
              <a:t>.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bật</a:t>
            </a:r>
            <a:r>
              <a:rPr lang="en-US" dirty="0"/>
              <a:t> </a:t>
            </a:r>
            <a:r>
              <a:rPr lang="en-US" dirty="0" err="1"/>
              <a:t>xa</a:t>
            </a:r>
            <a:r>
              <a:rPr lang="en-US" dirty="0"/>
              <a:t>,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chiếc</a:t>
            </a:r>
            <a:r>
              <a:rPr lang="en-US" dirty="0"/>
              <a:t> </a:t>
            </a:r>
            <a:r>
              <a:rPr lang="en-US" dirty="0" err="1"/>
              <a:t>lò</a:t>
            </a:r>
            <a:r>
              <a:rPr lang="en-US" dirty="0"/>
              <a:t> xo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lúc</a:t>
            </a:r>
            <a:r>
              <a:rPr lang="en-US" dirty="0"/>
              <a:t> ở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,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ưỡn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cánh</a:t>
            </a:r>
            <a:r>
              <a:rPr lang="en-US" dirty="0"/>
              <a:t> </a:t>
            </a:r>
            <a:r>
              <a:rPr lang="en-US" dirty="0" err="1"/>
              <a:t>cung</a:t>
            </a:r>
            <a:r>
              <a:rPr lang="en-US" dirty="0"/>
              <a:t> </a:t>
            </a:r>
            <a:r>
              <a:rPr lang="en-US" dirty="0" err="1"/>
              <a:t>giống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xa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ưỡn</a:t>
            </a:r>
            <a:r>
              <a:rPr lang="en-US" dirty="0"/>
              <a:t> </a:t>
            </a:r>
            <a:r>
              <a:rPr lang="en-US" dirty="0" err="1"/>
              <a:t>thân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     </a:t>
            </a:r>
            <a:endParaRPr lang="vi-VN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579296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II. KỸ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THUẬT BẬT XA TẠI CHỖ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6" y="1412776"/>
            <a:ext cx="4698478" cy="504056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Cách </a:t>
            </a: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thực hiện:</a:t>
            </a:r>
            <a:endParaRPr lang="vi-VN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97968"/>
            <a:ext cx="8579296" cy="48600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Giai</a:t>
            </a:r>
            <a:r>
              <a:rPr lang="en-US" sz="2800" b="1" dirty="0"/>
              <a:t> </a:t>
            </a:r>
            <a:r>
              <a:rPr lang="en-US" sz="2800" b="1" dirty="0" err="1"/>
              <a:t>đoạn</a:t>
            </a:r>
            <a:r>
              <a:rPr lang="en-US" sz="2800" b="1" dirty="0"/>
              <a:t> </a:t>
            </a:r>
            <a:r>
              <a:rPr lang="en-US" sz="2800" b="1" dirty="0" err="1"/>
              <a:t>chuẩn</a:t>
            </a:r>
            <a:r>
              <a:rPr lang="en-US" sz="2800" b="1" dirty="0"/>
              <a:t> </a:t>
            </a:r>
            <a:r>
              <a:rPr lang="en-US" sz="2800" b="1" dirty="0" err="1"/>
              <a:t>bị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Đầu</a:t>
            </a:r>
            <a:r>
              <a:rPr lang="en-US" sz="2800" dirty="0" smtClean="0"/>
              <a:t> </a:t>
            </a:r>
            <a:r>
              <a:rPr lang="en-US" sz="2800" dirty="0" err="1"/>
              <a:t>tiên</a:t>
            </a:r>
            <a:r>
              <a:rPr lang="en-US" sz="2800" dirty="0"/>
              <a:t>,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cần</a:t>
            </a:r>
            <a:r>
              <a:rPr lang="en-US" sz="2800" dirty="0"/>
              <a:t> </a:t>
            </a:r>
            <a:r>
              <a:rPr lang="en-US" sz="2800" dirty="0" err="1"/>
              <a:t>đứng</a:t>
            </a:r>
            <a:r>
              <a:rPr lang="en-US" sz="2800" dirty="0"/>
              <a:t> </a:t>
            </a:r>
            <a:r>
              <a:rPr lang="en-US" sz="2800" dirty="0" err="1"/>
              <a:t>thẳng</a:t>
            </a:r>
            <a:r>
              <a:rPr lang="en-US" sz="2800" dirty="0"/>
              <a:t> </a:t>
            </a:r>
            <a:r>
              <a:rPr lang="en-US" sz="2800" dirty="0" err="1"/>
              <a:t>đúng</a:t>
            </a:r>
            <a:r>
              <a:rPr lang="en-US" sz="2800" dirty="0"/>
              <a:t> </a:t>
            </a:r>
            <a:r>
              <a:rPr lang="en-US" sz="2800" dirty="0" err="1"/>
              <a:t>tư</a:t>
            </a:r>
            <a:r>
              <a:rPr lang="en-US" sz="2800" dirty="0"/>
              <a:t> </a:t>
            </a:r>
            <a:r>
              <a:rPr lang="en-US" sz="2800" dirty="0" err="1"/>
              <a:t>thế</a:t>
            </a:r>
            <a:r>
              <a:rPr lang="en-US" sz="2800" dirty="0"/>
              <a:t>,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bàn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song </a:t>
            </a:r>
            <a:r>
              <a:rPr lang="en-US" sz="2800" dirty="0" err="1"/>
              <a:t>song</a:t>
            </a:r>
            <a:r>
              <a:rPr lang="en-US" sz="2800" dirty="0"/>
              <a:t> </a:t>
            </a:r>
            <a:r>
              <a:rPr lang="en-US" sz="2800" dirty="0" err="1"/>
              <a:t>nhau</a:t>
            </a:r>
            <a:r>
              <a:rPr lang="en-US" sz="2800" dirty="0"/>
              <a:t>,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khoảng</a:t>
            </a:r>
            <a:r>
              <a:rPr lang="en-US" sz="2800" dirty="0"/>
              <a:t> 5-10 cm.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tư</a:t>
            </a:r>
            <a:r>
              <a:rPr lang="en-US" sz="2800" dirty="0"/>
              <a:t> </a:t>
            </a:r>
            <a:r>
              <a:rPr lang="en-US" sz="2800" dirty="0" err="1"/>
              <a:t>thế</a:t>
            </a:r>
            <a:r>
              <a:rPr lang="en-US" sz="2800" dirty="0"/>
              <a:t> </a:t>
            </a:r>
            <a:r>
              <a:rPr lang="en-US" sz="2800" dirty="0" err="1"/>
              <a:t>chuẩn</a:t>
            </a:r>
            <a:r>
              <a:rPr lang="en-US" sz="2800" dirty="0"/>
              <a:t> </a:t>
            </a:r>
            <a:r>
              <a:rPr lang="en-US" sz="2800" dirty="0" err="1"/>
              <a:t>bị</a:t>
            </a:r>
            <a:r>
              <a:rPr lang="en-US" sz="2800" dirty="0"/>
              <a:t>,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cần</a:t>
            </a:r>
            <a:r>
              <a:rPr lang="en-US" sz="2800" dirty="0"/>
              <a:t> </a:t>
            </a:r>
            <a:r>
              <a:rPr lang="en-US" sz="2800" dirty="0" err="1"/>
              <a:t>hạ</a:t>
            </a:r>
            <a:r>
              <a:rPr lang="en-US" sz="2800" dirty="0"/>
              <a:t> </a:t>
            </a:r>
            <a:r>
              <a:rPr lang="en-US" sz="2800" dirty="0" err="1"/>
              <a:t>thấp</a:t>
            </a:r>
            <a:r>
              <a:rPr lang="en-US" sz="2800" dirty="0"/>
              <a:t> </a:t>
            </a:r>
            <a:r>
              <a:rPr lang="en-US" sz="2800" dirty="0" err="1"/>
              <a:t>trọng</a:t>
            </a:r>
            <a:r>
              <a:rPr lang="en-US" sz="2800" dirty="0"/>
              <a:t> </a:t>
            </a:r>
            <a:r>
              <a:rPr lang="en-US" sz="2800" dirty="0" err="1"/>
              <a:t>tâm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xuống</a:t>
            </a:r>
            <a:r>
              <a:rPr lang="en-US" sz="2800" dirty="0"/>
              <a:t> </a:t>
            </a:r>
            <a:r>
              <a:rPr lang="en-US" sz="2800" dirty="0" err="1"/>
              <a:t>dưới</a:t>
            </a:r>
            <a:r>
              <a:rPr lang="en-US" sz="2800" dirty="0"/>
              <a:t>, </a:t>
            </a:r>
            <a:r>
              <a:rPr lang="en-US" sz="2800" dirty="0" err="1"/>
              <a:t>đẩy</a:t>
            </a:r>
            <a:r>
              <a:rPr lang="en-US" sz="2800" dirty="0"/>
              <a:t> 2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tạo</a:t>
            </a:r>
            <a:r>
              <a:rPr lang="en-US" sz="2800" dirty="0"/>
              <a:t> </a:t>
            </a:r>
            <a:r>
              <a:rPr lang="en-US" sz="2800" dirty="0" err="1"/>
              <a:t>đà</a:t>
            </a:r>
            <a:r>
              <a:rPr lang="en-US" sz="2800" dirty="0"/>
              <a:t>,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hơi</a:t>
            </a:r>
            <a:r>
              <a:rPr lang="en-US" sz="2800" dirty="0"/>
              <a:t> </a:t>
            </a:r>
            <a:r>
              <a:rPr lang="en-US" sz="2800" dirty="0" err="1"/>
              <a:t>ngả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.</a:t>
            </a:r>
          </a:p>
          <a:p>
            <a:r>
              <a:rPr lang="en-US" sz="2800" b="1" dirty="0" err="1"/>
              <a:t>Giai</a:t>
            </a:r>
            <a:r>
              <a:rPr lang="en-US" sz="2800" b="1" dirty="0"/>
              <a:t> </a:t>
            </a:r>
            <a:r>
              <a:rPr lang="en-US" sz="2800" b="1" dirty="0" err="1"/>
              <a:t>đoạn</a:t>
            </a:r>
            <a:r>
              <a:rPr lang="en-US" sz="2800" b="1" dirty="0"/>
              <a:t> </a:t>
            </a:r>
            <a:r>
              <a:rPr lang="en-US" sz="2800" b="1" dirty="0" err="1"/>
              <a:t>lấy</a:t>
            </a:r>
            <a:r>
              <a:rPr lang="en-US" sz="2800" b="1" dirty="0"/>
              <a:t> </a:t>
            </a:r>
            <a:r>
              <a:rPr lang="en-US" sz="2800" b="1" dirty="0" err="1"/>
              <a:t>đà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lấy</a:t>
            </a:r>
            <a:r>
              <a:rPr lang="en-US" sz="2800" dirty="0" smtClean="0"/>
              <a:t> </a:t>
            </a:r>
            <a:r>
              <a:rPr lang="en-US" sz="2800" dirty="0" err="1"/>
              <a:t>đà</a:t>
            </a:r>
            <a:r>
              <a:rPr lang="en-US" sz="2800" dirty="0"/>
              <a:t>,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đưa</a:t>
            </a:r>
            <a:r>
              <a:rPr lang="en-US" sz="2800" dirty="0"/>
              <a:t> 2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cao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, 2 </a:t>
            </a:r>
            <a:r>
              <a:rPr lang="en-US" sz="2800" dirty="0" err="1"/>
              <a:t>bàn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kiễng</a:t>
            </a:r>
            <a:r>
              <a:rPr lang="en-US" sz="2800" dirty="0"/>
              <a:t> </a:t>
            </a:r>
            <a:r>
              <a:rPr lang="en-US" sz="2800" dirty="0" err="1"/>
              <a:t>cao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. </a:t>
            </a:r>
            <a:r>
              <a:rPr lang="en-US" sz="2800" dirty="0" err="1"/>
              <a:t>Việc</a:t>
            </a:r>
            <a:r>
              <a:rPr lang="en-US" sz="2800" dirty="0"/>
              <a:t> </a:t>
            </a:r>
            <a:r>
              <a:rPr lang="en-US" sz="2800" dirty="0" err="1"/>
              <a:t>lấy</a:t>
            </a:r>
            <a:r>
              <a:rPr lang="en-US" sz="2800" dirty="0"/>
              <a:t> </a:t>
            </a:r>
            <a:r>
              <a:rPr lang="en-US" sz="2800" dirty="0" err="1"/>
              <a:t>đà</a:t>
            </a:r>
            <a:r>
              <a:rPr lang="en-US" sz="2800" dirty="0"/>
              <a:t> </a:t>
            </a:r>
            <a:r>
              <a:rPr lang="en-US" sz="2800" dirty="0" err="1"/>
              <a:t>này</a:t>
            </a:r>
            <a:r>
              <a:rPr lang="en-US" sz="2800" dirty="0"/>
              <a:t> </a:t>
            </a:r>
            <a:r>
              <a:rPr lang="en-US" sz="2800" dirty="0" err="1"/>
              <a:t>sẽ</a:t>
            </a:r>
            <a:r>
              <a:rPr lang="en-US" sz="2800" dirty="0"/>
              <a:t> </a:t>
            </a:r>
            <a:r>
              <a:rPr lang="en-US" sz="2800" dirty="0" err="1"/>
              <a:t>giúp</a:t>
            </a:r>
            <a:r>
              <a:rPr lang="en-US" sz="2800" dirty="0"/>
              <a:t>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bật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xa</a:t>
            </a:r>
            <a:r>
              <a:rPr lang="en-US" sz="2800" dirty="0"/>
              <a:t> </a:t>
            </a:r>
            <a:r>
              <a:rPr lang="en-US" sz="2800" dirty="0" err="1"/>
              <a:t>hơn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9586" y="0"/>
            <a:ext cx="8579296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II. KỸ THUẬT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BẬT XA TẠI CHỖ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1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3548"/>
            <a:ext cx="3186310" cy="43204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Cách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thực hiện:</a:t>
            </a:r>
            <a:endParaRPr lang="vi-VN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          </a:t>
            </a:r>
            <a:endParaRPr lang="vi-VN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465886"/>
            <a:ext cx="8784976" cy="5400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8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b="1" dirty="0" err="1"/>
              <a:t>Giai</a:t>
            </a:r>
            <a:r>
              <a:rPr lang="en-US" sz="2800" b="1" dirty="0"/>
              <a:t> </a:t>
            </a:r>
            <a:r>
              <a:rPr lang="en-US" sz="2800" b="1" dirty="0" err="1"/>
              <a:t>đoạn</a:t>
            </a:r>
            <a:r>
              <a:rPr lang="en-US" sz="2800" b="1" dirty="0"/>
              <a:t> </a:t>
            </a:r>
            <a:r>
              <a:rPr lang="en-US" sz="2800" b="1" dirty="0" err="1"/>
              <a:t>bật</a:t>
            </a:r>
            <a:r>
              <a:rPr lang="en-US" sz="2800" b="1" dirty="0"/>
              <a:t> </a:t>
            </a:r>
            <a:r>
              <a:rPr lang="en-US" sz="2800" b="1" dirty="0" err="1"/>
              <a:t>nhảy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Lúc</a:t>
            </a:r>
            <a:r>
              <a:rPr lang="en-US" sz="2800" dirty="0" smtClean="0"/>
              <a:t> </a:t>
            </a:r>
            <a:r>
              <a:rPr lang="en-US" sz="2800" dirty="0" err="1"/>
              <a:t>này</a:t>
            </a:r>
            <a:r>
              <a:rPr lang="en-US" sz="2800" dirty="0"/>
              <a:t>,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sẽ</a:t>
            </a:r>
            <a:r>
              <a:rPr lang="en-US" sz="2800" dirty="0"/>
              <a:t> ở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tư</a:t>
            </a:r>
            <a:r>
              <a:rPr lang="en-US" sz="2800" dirty="0"/>
              <a:t> </a:t>
            </a:r>
            <a:r>
              <a:rPr lang="en-US" sz="2800" dirty="0" err="1"/>
              <a:t>thế</a:t>
            </a:r>
            <a:r>
              <a:rPr lang="en-US" sz="2800" dirty="0"/>
              <a:t> </a:t>
            </a:r>
            <a:r>
              <a:rPr lang="en-US" sz="2800" dirty="0" err="1"/>
              <a:t>giống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chiếc</a:t>
            </a:r>
            <a:r>
              <a:rPr lang="en-US" sz="2800" dirty="0"/>
              <a:t> </a:t>
            </a:r>
            <a:r>
              <a:rPr lang="en-US" sz="2800" dirty="0" err="1"/>
              <a:t>lò</a:t>
            </a:r>
            <a:r>
              <a:rPr lang="en-US" sz="2800" dirty="0"/>
              <a:t> xo </a:t>
            </a:r>
            <a:r>
              <a:rPr lang="en-US" sz="2800" dirty="0" err="1"/>
              <a:t>đang</a:t>
            </a:r>
            <a:r>
              <a:rPr lang="en-US" sz="2800" dirty="0"/>
              <a:t> </a:t>
            </a:r>
            <a:r>
              <a:rPr lang="en-US" sz="2800" dirty="0" err="1"/>
              <a:t>chịu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nén</a:t>
            </a:r>
            <a:r>
              <a:rPr lang="en-US" sz="2800" dirty="0"/>
              <a:t> </a:t>
            </a:r>
            <a:r>
              <a:rPr lang="en-US" sz="2800" dirty="0" err="1"/>
              <a:t>rất</a:t>
            </a:r>
            <a:r>
              <a:rPr lang="en-US" sz="2800" dirty="0"/>
              <a:t> </a:t>
            </a:r>
            <a:r>
              <a:rPr lang="en-US" sz="2800" dirty="0" err="1"/>
              <a:t>mạnh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sẵn</a:t>
            </a:r>
            <a:r>
              <a:rPr lang="en-US" sz="2800" dirty="0"/>
              <a:t> </a:t>
            </a:r>
            <a:r>
              <a:rPr lang="en-US" sz="2800" dirty="0" err="1"/>
              <a:t>sàng</a:t>
            </a:r>
            <a:r>
              <a:rPr lang="en-US" sz="2800" dirty="0"/>
              <a:t> bay </a:t>
            </a:r>
            <a:r>
              <a:rPr lang="en-US" sz="2800" dirty="0" err="1"/>
              <a:t>xa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.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sẽ</a:t>
            </a:r>
            <a:r>
              <a:rPr lang="en-US" sz="2800" dirty="0"/>
              <a:t> di </a:t>
            </a:r>
            <a:r>
              <a:rPr lang="en-US" sz="2800" dirty="0" err="1"/>
              <a:t>chuyển</a:t>
            </a:r>
            <a:r>
              <a:rPr lang="en-US" sz="2800" dirty="0"/>
              <a:t> 2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, </a:t>
            </a:r>
            <a:r>
              <a:rPr lang="en-US" sz="2800" dirty="0" err="1"/>
              <a:t>ưỡn</a:t>
            </a:r>
            <a:r>
              <a:rPr lang="en-US" sz="2800" dirty="0"/>
              <a:t> </a:t>
            </a:r>
            <a:r>
              <a:rPr lang="en-US" sz="2800" dirty="0" err="1"/>
              <a:t>ngực</a:t>
            </a:r>
            <a:r>
              <a:rPr lang="en-US" sz="2800" dirty="0"/>
              <a:t> </a:t>
            </a:r>
            <a:r>
              <a:rPr lang="en-US" sz="2800" dirty="0" err="1"/>
              <a:t>hết</a:t>
            </a:r>
            <a:r>
              <a:rPr lang="en-US" sz="2800" dirty="0"/>
              <a:t> </a:t>
            </a:r>
            <a:r>
              <a:rPr lang="en-US" sz="2800" dirty="0" err="1"/>
              <a:t>cỡ</a:t>
            </a:r>
            <a:r>
              <a:rPr lang="en-US" sz="2800" dirty="0"/>
              <a:t>.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đùi</a:t>
            </a:r>
            <a:r>
              <a:rPr lang="en-US" sz="2800" dirty="0"/>
              <a:t>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sức</a:t>
            </a:r>
            <a:r>
              <a:rPr lang="en-US" sz="2800" dirty="0"/>
              <a:t> </a:t>
            </a:r>
            <a:r>
              <a:rPr lang="en-US" sz="2800" dirty="0" err="1"/>
              <a:t>bật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2 </a:t>
            </a:r>
            <a:r>
              <a:rPr lang="en-US" sz="2800" dirty="0" err="1"/>
              <a:t>bàn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đạp</a:t>
            </a:r>
            <a:r>
              <a:rPr lang="en-US" sz="2800" dirty="0"/>
              <a:t> </a:t>
            </a:r>
            <a:r>
              <a:rPr lang="en-US" sz="2800" dirty="0" err="1"/>
              <a:t>mạnh</a:t>
            </a:r>
            <a:r>
              <a:rPr lang="en-US" sz="2800" dirty="0"/>
              <a:t> </a:t>
            </a:r>
            <a:r>
              <a:rPr lang="en-US" sz="2800" dirty="0" err="1"/>
              <a:t>xuống</a:t>
            </a:r>
            <a:r>
              <a:rPr lang="en-US" sz="2800" dirty="0"/>
              <a:t> </a:t>
            </a:r>
            <a:r>
              <a:rPr lang="en-US" sz="2800" dirty="0" err="1"/>
              <a:t>đất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bay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.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, </a:t>
            </a:r>
            <a:r>
              <a:rPr lang="en-US" sz="2800" dirty="0" err="1"/>
              <a:t>bạn</a:t>
            </a:r>
            <a:r>
              <a:rPr lang="en-US" sz="2800" dirty="0"/>
              <a:t> co 2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đẩy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 </a:t>
            </a:r>
            <a:r>
              <a:rPr lang="en-US" sz="2800" dirty="0" err="1"/>
              <a:t>chuẩn</a:t>
            </a:r>
            <a:r>
              <a:rPr lang="en-US" sz="2800" dirty="0"/>
              <a:t> </a:t>
            </a:r>
            <a:r>
              <a:rPr lang="en-US" sz="2800" dirty="0" err="1"/>
              <a:t>bị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 </a:t>
            </a:r>
            <a:r>
              <a:rPr lang="en-US" sz="2800" dirty="0" err="1"/>
              <a:t>đất</a:t>
            </a:r>
            <a:r>
              <a:rPr lang="en-US" sz="2800" dirty="0"/>
              <a:t>.</a:t>
            </a:r>
          </a:p>
          <a:p>
            <a:r>
              <a:rPr lang="en-US" sz="2800" b="1" dirty="0" err="1"/>
              <a:t>Giai</a:t>
            </a:r>
            <a:r>
              <a:rPr lang="en-US" sz="2800" b="1" dirty="0"/>
              <a:t> </a:t>
            </a:r>
            <a:r>
              <a:rPr lang="en-US" sz="2800" b="1" dirty="0" err="1"/>
              <a:t>đoạn</a:t>
            </a:r>
            <a:r>
              <a:rPr lang="en-US" sz="2800" b="1" dirty="0"/>
              <a:t> </a:t>
            </a:r>
            <a:r>
              <a:rPr lang="en-US" sz="2800" b="1" dirty="0" err="1"/>
              <a:t>tiếp</a:t>
            </a:r>
            <a:r>
              <a:rPr lang="en-US" sz="2800" b="1" dirty="0"/>
              <a:t> </a:t>
            </a:r>
            <a:r>
              <a:rPr lang="en-US" sz="2800" b="1" dirty="0" err="1"/>
              <a:t>đất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/>
              <a:t>đất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giai</a:t>
            </a:r>
            <a:r>
              <a:rPr lang="en-US" sz="2800" dirty="0"/>
              <a:t> </a:t>
            </a:r>
            <a:r>
              <a:rPr lang="en-US" sz="2800" dirty="0" err="1"/>
              <a:t>đoạn</a:t>
            </a:r>
            <a:r>
              <a:rPr lang="en-US" sz="2800" dirty="0"/>
              <a:t> </a:t>
            </a:r>
            <a:r>
              <a:rPr lang="en-US" sz="2800" dirty="0" err="1"/>
              <a:t>khá</a:t>
            </a:r>
            <a:r>
              <a:rPr lang="en-US" sz="2800" dirty="0"/>
              <a:t> </a:t>
            </a:r>
            <a:r>
              <a:rPr lang="en-US" sz="2800" dirty="0" err="1"/>
              <a:t>quan</a:t>
            </a:r>
            <a:r>
              <a:rPr lang="en-US" sz="2800" dirty="0"/>
              <a:t> </a:t>
            </a:r>
            <a:r>
              <a:rPr lang="en-US" sz="2800" dirty="0" err="1"/>
              <a:t>trọng</a:t>
            </a:r>
            <a:r>
              <a:rPr lang="en-US" sz="2800" dirty="0"/>
              <a:t> </a:t>
            </a:r>
            <a:r>
              <a:rPr lang="en-US" sz="2800" dirty="0" err="1"/>
              <a:t>bởi</a:t>
            </a:r>
            <a:r>
              <a:rPr lang="en-US" sz="2800" dirty="0"/>
              <a:t> </a:t>
            </a:r>
            <a:r>
              <a:rPr lang="en-US" sz="2800" dirty="0" err="1"/>
              <a:t>nếu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 </a:t>
            </a:r>
            <a:r>
              <a:rPr lang="en-US" sz="2800" dirty="0" err="1"/>
              <a:t>đất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đúng</a:t>
            </a:r>
            <a:r>
              <a:rPr lang="en-US" sz="2800" dirty="0"/>
              <a:t> </a:t>
            </a:r>
            <a:r>
              <a:rPr lang="en-US" sz="2800" dirty="0" err="1"/>
              <a:t>kỹ</a:t>
            </a:r>
            <a:r>
              <a:rPr lang="en-US" sz="2800" dirty="0"/>
              <a:t> </a:t>
            </a:r>
            <a:r>
              <a:rPr lang="en-US" sz="2800" dirty="0" err="1"/>
              <a:t>thuật</a:t>
            </a:r>
            <a:r>
              <a:rPr lang="en-US" sz="2800" dirty="0"/>
              <a:t>, </a:t>
            </a:r>
            <a:r>
              <a:rPr lang="en-US" sz="2800" dirty="0" err="1"/>
              <a:t>rủi</a:t>
            </a:r>
            <a:r>
              <a:rPr lang="en-US" sz="2800" dirty="0"/>
              <a:t> </a:t>
            </a:r>
            <a:r>
              <a:rPr lang="en-US" sz="2800" dirty="0" err="1"/>
              <a:t>ro</a:t>
            </a:r>
            <a:r>
              <a:rPr lang="en-US" sz="2800" dirty="0"/>
              <a:t> </a:t>
            </a:r>
            <a:r>
              <a:rPr lang="en-US" sz="2800" dirty="0" err="1"/>
              <a:t>chấn</a:t>
            </a:r>
            <a:r>
              <a:rPr lang="en-US" sz="2800" dirty="0"/>
              <a:t> </a:t>
            </a:r>
            <a:r>
              <a:rPr lang="en-US" sz="2800" dirty="0" err="1"/>
              <a:t>thương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xảy</a:t>
            </a:r>
            <a:r>
              <a:rPr lang="en-US" sz="2800" dirty="0"/>
              <a:t> </a:t>
            </a:r>
            <a:r>
              <a:rPr lang="en-US" sz="2800" dirty="0" err="1"/>
              <a:t>ra.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lúc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 </a:t>
            </a:r>
            <a:r>
              <a:rPr lang="en-US" sz="2800" dirty="0" err="1"/>
              <a:t>đất</a:t>
            </a:r>
            <a:r>
              <a:rPr lang="en-US" sz="2800" dirty="0"/>
              <a:t>,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gập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gối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giảm</a:t>
            </a:r>
            <a:r>
              <a:rPr lang="en-US" sz="2800" dirty="0"/>
              <a:t> </a:t>
            </a:r>
            <a:r>
              <a:rPr lang="en-US" sz="2800" dirty="0" err="1"/>
              <a:t>bớt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đẩy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giữ</a:t>
            </a:r>
            <a:r>
              <a:rPr lang="en-US" sz="2800" dirty="0"/>
              <a:t> </a:t>
            </a:r>
            <a:r>
              <a:rPr lang="en-US" sz="2800" dirty="0" err="1"/>
              <a:t>thăng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.</a:t>
            </a:r>
            <a:endParaRPr lang="vi-VN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2405"/>
            <a:ext cx="8579296" cy="7780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II. KỸ THUẬT PHÔNG CẦU CƠ BẢN </a:t>
            </a:r>
          </a:p>
        </p:txBody>
      </p:sp>
    </p:spTree>
    <p:extLst>
      <p:ext uri="{BB962C8B-B14F-4D97-AF65-F5344CB8AC3E}">
        <p14:creationId xmlns:p14="http://schemas.microsoft.com/office/powerpoint/2010/main" val="129570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endParaRPr lang="vi-VN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579296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III. CÁC BÀI TẬP BỔ TRỢ BẬT XA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Nhảy</a:t>
            </a:r>
            <a:r>
              <a:rPr lang="en-US" dirty="0" smtClean="0"/>
              <a:t> </a:t>
            </a:r>
            <a:r>
              <a:rPr lang="en-US" dirty="0" err="1" smtClean="0"/>
              <a:t>dây</a:t>
            </a:r>
            <a:r>
              <a:rPr lang="en-US" dirty="0" smtClean="0"/>
              <a:t>.</a:t>
            </a:r>
          </a:p>
          <a:p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dây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nâng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sức</a:t>
            </a:r>
            <a:r>
              <a:rPr lang="en-US" dirty="0"/>
              <a:t> </a:t>
            </a:r>
            <a:r>
              <a:rPr lang="en-US" dirty="0" err="1"/>
              <a:t>mạnh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sức</a:t>
            </a:r>
            <a:r>
              <a:rPr lang="en-US" dirty="0"/>
              <a:t> </a:t>
            </a:r>
            <a:r>
              <a:rPr lang="en-US" dirty="0" err="1"/>
              <a:t>bền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rất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.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dây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2 </a:t>
            </a:r>
            <a:r>
              <a:rPr lang="en-US" dirty="0" err="1"/>
              <a:t>chân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lúc</a:t>
            </a:r>
            <a:endParaRPr lang="en-US" dirty="0"/>
          </a:p>
          <a:p>
            <a:pPr lvl="0"/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/>
              <a:t>mức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chậm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nhanh</a:t>
            </a:r>
            <a:endParaRPr lang="en-US" dirty="0"/>
          </a:p>
          <a:p>
            <a:pPr lvl="0"/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chạy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thang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dây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92211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III. CÁC BÀI TẬP BỔ TRỢ BẬT XA</a:t>
            </a:r>
            <a:endParaRPr lang="vi-VN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052736"/>
            <a:ext cx="8507288" cy="5661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 smtClean="0"/>
              <a:t>Tập</a:t>
            </a:r>
            <a:r>
              <a:rPr lang="en-US" sz="2800" b="1" dirty="0" smtClean="0"/>
              <a:t> squat.</a:t>
            </a:r>
            <a:endParaRPr lang="en-US" sz="2800" dirty="0"/>
          </a:p>
          <a:p>
            <a:pPr algn="l"/>
            <a:r>
              <a:rPr lang="en-US" sz="2800" dirty="0" smtClean="0"/>
              <a:t>     Squat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giúp</a:t>
            </a:r>
            <a:r>
              <a:rPr lang="en-US" sz="2800" dirty="0"/>
              <a:t> </a:t>
            </a:r>
            <a:r>
              <a:rPr lang="en-US" sz="2800" dirty="0" err="1"/>
              <a:t>phần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nửa</a:t>
            </a:r>
            <a:r>
              <a:rPr lang="en-US" sz="2800" dirty="0"/>
              <a:t> </a:t>
            </a:r>
            <a:r>
              <a:rPr lang="en-US" sz="2800" dirty="0" err="1"/>
              <a:t>thân</a:t>
            </a:r>
            <a:r>
              <a:rPr lang="en-US" sz="2800" dirty="0"/>
              <a:t> </a:t>
            </a:r>
            <a:r>
              <a:rPr lang="en-US" sz="2800" dirty="0" err="1"/>
              <a:t>dưới</a:t>
            </a:r>
            <a:r>
              <a:rPr lang="en-US" sz="2800" dirty="0"/>
              <a:t>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triển</a:t>
            </a:r>
            <a:r>
              <a:rPr lang="en-US" sz="2800" dirty="0"/>
              <a:t> </a:t>
            </a:r>
            <a:r>
              <a:rPr lang="en-US" sz="2800" dirty="0" err="1"/>
              <a:t>mạnh</a:t>
            </a:r>
            <a:r>
              <a:rPr lang="en-US" sz="2800" dirty="0"/>
              <a:t> </a:t>
            </a:r>
            <a:r>
              <a:rPr lang="en-US" sz="2800" dirty="0" err="1"/>
              <a:t>mẽ</a:t>
            </a:r>
            <a:r>
              <a:rPr lang="en-US" sz="2800" dirty="0"/>
              <a:t>.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luyện</a:t>
            </a:r>
            <a:r>
              <a:rPr lang="en-US" sz="2800" dirty="0"/>
              <a:t> 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bật</a:t>
            </a:r>
            <a:r>
              <a:rPr lang="en-US" sz="2800" dirty="0"/>
              <a:t> </a:t>
            </a:r>
            <a:r>
              <a:rPr lang="en-US" sz="2800" dirty="0" err="1"/>
              <a:t>xa</a:t>
            </a:r>
            <a:r>
              <a:rPr lang="en-US" sz="2800" dirty="0"/>
              <a:t> </a:t>
            </a:r>
            <a:r>
              <a:rPr lang="en-US" sz="2800" dirty="0" err="1"/>
              <a:t>tại</a:t>
            </a:r>
            <a:r>
              <a:rPr lang="en-US" sz="2800" dirty="0"/>
              <a:t> </a:t>
            </a:r>
            <a:r>
              <a:rPr lang="en-US" sz="2800" dirty="0" err="1"/>
              <a:t>chỗ</a:t>
            </a:r>
            <a:r>
              <a:rPr lang="en-US" sz="2800" b="1" dirty="0"/>
              <a:t> 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quả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cần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Squat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:</a:t>
            </a:r>
          </a:p>
          <a:p>
            <a:pPr lvl="0" algn="l"/>
            <a:r>
              <a:rPr lang="en-US" sz="2800" dirty="0" smtClean="0"/>
              <a:t>     </a:t>
            </a:r>
            <a:r>
              <a:rPr lang="en-US" sz="2800" dirty="0" err="1" smtClean="0"/>
              <a:t>Mở</a:t>
            </a:r>
            <a:r>
              <a:rPr lang="en-US" sz="2800" dirty="0" smtClean="0"/>
              <a:t> </a:t>
            </a:r>
            <a:r>
              <a:rPr lang="en-US" sz="2800" dirty="0" err="1"/>
              <a:t>rộng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ngang</a:t>
            </a:r>
            <a:r>
              <a:rPr lang="en-US" sz="2800" dirty="0"/>
              <a:t> </a:t>
            </a:r>
            <a:r>
              <a:rPr lang="en-US" sz="2800" dirty="0" err="1"/>
              <a:t>hông</a:t>
            </a:r>
            <a:r>
              <a:rPr lang="en-US" sz="2800" dirty="0"/>
              <a:t>, </a:t>
            </a:r>
            <a:r>
              <a:rPr lang="en-US" sz="2800" dirty="0" err="1"/>
              <a:t>bàn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đặt</a:t>
            </a:r>
            <a:r>
              <a:rPr lang="en-US" sz="2800" dirty="0"/>
              <a:t> </a:t>
            </a:r>
            <a:r>
              <a:rPr lang="en-US" sz="2800" dirty="0" err="1"/>
              <a:t>vững</a:t>
            </a:r>
            <a:r>
              <a:rPr lang="en-US" sz="2800" dirty="0"/>
              <a:t> </a:t>
            </a:r>
            <a:r>
              <a:rPr lang="en-US" sz="2800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mặt</a:t>
            </a:r>
            <a:r>
              <a:rPr lang="en-US" sz="2800" dirty="0"/>
              <a:t> </a:t>
            </a:r>
            <a:r>
              <a:rPr lang="en-US" sz="2800" dirty="0" err="1"/>
              <a:t>đất</a:t>
            </a:r>
            <a:r>
              <a:rPr lang="en-US" sz="2800" dirty="0"/>
              <a:t>. </a:t>
            </a:r>
            <a:r>
              <a:rPr lang="en-US" sz="2800" dirty="0" err="1"/>
              <a:t>Gập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gối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hạ</a:t>
            </a:r>
            <a:r>
              <a:rPr lang="en-US" sz="2800" dirty="0"/>
              <a:t> </a:t>
            </a:r>
            <a:r>
              <a:rPr lang="en-US" sz="2800" dirty="0" err="1"/>
              <a:t>xuống</a:t>
            </a:r>
            <a:r>
              <a:rPr lang="en-US" sz="2800" dirty="0"/>
              <a:t> </a:t>
            </a:r>
            <a:r>
              <a:rPr lang="en-US" sz="2800" dirty="0" err="1"/>
              <a:t>mức</a:t>
            </a:r>
            <a:r>
              <a:rPr lang="en-US" sz="2800" dirty="0"/>
              <a:t> </a:t>
            </a:r>
            <a:r>
              <a:rPr lang="en-US" sz="2800" dirty="0" err="1"/>
              <a:t>thấp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, </a:t>
            </a:r>
            <a:r>
              <a:rPr lang="en-US" sz="2800" dirty="0" err="1"/>
              <a:t>giữ</a:t>
            </a:r>
            <a:r>
              <a:rPr lang="en-US" sz="2800" dirty="0"/>
              <a:t> </a:t>
            </a:r>
            <a:r>
              <a:rPr lang="en-US" sz="2800" dirty="0" err="1"/>
              <a:t>thẳng</a:t>
            </a:r>
            <a:r>
              <a:rPr lang="en-US" sz="2800" dirty="0"/>
              <a:t> </a:t>
            </a:r>
            <a:r>
              <a:rPr lang="en-US" sz="2800" dirty="0" err="1"/>
              <a:t>lưng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cổ</a:t>
            </a:r>
            <a:r>
              <a:rPr lang="en-US" sz="2800" dirty="0"/>
              <a:t>. </a:t>
            </a:r>
            <a:r>
              <a:rPr lang="en-US" sz="2800" dirty="0" err="1"/>
              <a:t>Lúc</a:t>
            </a:r>
            <a:r>
              <a:rPr lang="en-US" sz="2800" dirty="0"/>
              <a:t> </a:t>
            </a:r>
            <a:r>
              <a:rPr lang="en-US" sz="2800" dirty="0" err="1"/>
              <a:t>này</a:t>
            </a:r>
            <a:r>
              <a:rPr lang="en-US" sz="2800" dirty="0"/>
              <a:t>,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sẽ</a:t>
            </a:r>
            <a:r>
              <a:rPr lang="en-US" sz="2800" dirty="0"/>
              <a:t>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nhận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ở </a:t>
            </a:r>
            <a:r>
              <a:rPr lang="en-US" sz="2800" dirty="0" err="1"/>
              <a:t>mông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đùi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siết</a:t>
            </a:r>
            <a:r>
              <a:rPr lang="en-US" sz="2800" dirty="0"/>
              <a:t> </a:t>
            </a:r>
            <a:r>
              <a:rPr lang="en-US" sz="2800" dirty="0" err="1"/>
              <a:t>chặt</a:t>
            </a:r>
            <a:r>
              <a:rPr lang="en-US" sz="2800" dirty="0"/>
              <a:t>.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 </a:t>
            </a:r>
            <a:r>
              <a:rPr lang="en-US" sz="2800" dirty="0" err="1"/>
              <a:t>nâng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ban </a:t>
            </a:r>
            <a:r>
              <a:rPr lang="en-US" sz="2800" dirty="0" err="1"/>
              <a:t>đầu</a:t>
            </a:r>
            <a:r>
              <a:rPr lang="en-US" sz="2800" dirty="0"/>
              <a:t>, </a:t>
            </a:r>
            <a:r>
              <a:rPr lang="en-US" sz="2800" dirty="0" err="1"/>
              <a:t>luyện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10-20 </a:t>
            </a:r>
            <a:r>
              <a:rPr lang="en-US" sz="2800" dirty="0" err="1"/>
              <a:t>cái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thấy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quả</a:t>
            </a:r>
            <a:r>
              <a:rPr lang="en-US" sz="2800" dirty="0"/>
              <a:t>.</a:t>
            </a:r>
          </a:p>
          <a:p>
            <a:pPr lvl="0" algn="l"/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cũng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Squat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tạ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nhận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rõ</a:t>
            </a:r>
            <a:r>
              <a:rPr lang="en-US" sz="2800" dirty="0"/>
              <a:t> </a:t>
            </a:r>
            <a:r>
              <a:rPr lang="en-US" sz="2800" dirty="0" err="1"/>
              <a:t>ràng</a:t>
            </a:r>
            <a:r>
              <a:rPr lang="en-US" sz="2800" dirty="0"/>
              <a:t> </a:t>
            </a:r>
            <a:r>
              <a:rPr lang="en-US" sz="2800" dirty="0" err="1"/>
              <a:t>hơn</a:t>
            </a:r>
            <a:r>
              <a:rPr lang="en-US" sz="2800" dirty="0"/>
              <a:t>.</a:t>
            </a:r>
          </a:p>
          <a:p>
            <a:pPr algn="l"/>
            <a:r>
              <a:rPr lang="en-US" sz="2800" dirty="0" smtClean="0"/>
              <a:t>     </a:t>
            </a:r>
            <a:r>
              <a:rPr lang="en-US" sz="2800" dirty="0" err="1" smtClean="0"/>
              <a:t>Lưu</a:t>
            </a:r>
            <a:r>
              <a:rPr lang="en-US" sz="2800" dirty="0" smtClean="0"/>
              <a:t> </a:t>
            </a:r>
            <a:r>
              <a:rPr lang="en-US" sz="2800" dirty="0"/>
              <a:t>ý </a:t>
            </a:r>
            <a:r>
              <a:rPr lang="en-US" sz="2800" dirty="0" err="1"/>
              <a:t>rằng</a:t>
            </a:r>
            <a:r>
              <a:rPr lang="en-US" sz="2800" dirty="0"/>
              <a:t>,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luyện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Squat, </a:t>
            </a:r>
            <a:r>
              <a:rPr lang="en-US" sz="2800" dirty="0" err="1"/>
              <a:t>lưng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nên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giữ</a:t>
            </a:r>
            <a:r>
              <a:rPr lang="en-US" sz="2800" dirty="0"/>
              <a:t> </a:t>
            </a:r>
            <a:r>
              <a:rPr lang="en-US" sz="2800" dirty="0" err="1"/>
              <a:t>thẳng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đạt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quả</a:t>
            </a:r>
            <a:r>
              <a:rPr lang="en-US" sz="2800" dirty="0"/>
              <a:t> </a:t>
            </a:r>
            <a:r>
              <a:rPr lang="en-US" sz="2800" dirty="0" err="1"/>
              <a:t>cao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297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511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 I. KHÁI NIÊM  </vt:lpstr>
      <vt:lpstr>MỘT SỐ HÌNH ẢNH VỀ KỸ THUẬT  BẬT XA TẠI CHỖ</vt:lpstr>
      <vt:lpstr>PowerPoint Presentation</vt:lpstr>
      <vt:lpstr>PowerPoint Presentation</vt:lpstr>
      <vt:lpstr>PowerPoint Presentation</vt:lpstr>
      <vt:lpstr>PowerPoint Presentation</vt:lpstr>
      <vt:lpstr>III. CÁC BÀI TẬP BỔ TRỢ BẬT XA</vt:lpstr>
    </vt:vector>
  </TitlesOfParts>
  <Company>Nathan Nguyen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20</cp:revision>
  <dcterms:created xsi:type="dcterms:W3CDTF">2020-04-17T12:58:46Z</dcterms:created>
  <dcterms:modified xsi:type="dcterms:W3CDTF">2021-02-02T09:51:45Z</dcterms:modified>
</cp:coreProperties>
</file>